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81" r:id="rId3"/>
    <p:sldId id="273" r:id="rId4"/>
    <p:sldId id="271" r:id="rId5"/>
    <p:sldId id="257" r:id="rId6"/>
    <p:sldId id="275" r:id="rId7"/>
    <p:sldId id="268" r:id="rId8"/>
    <p:sldId id="262" r:id="rId9"/>
    <p:sldId id="261" r:id="rId10"/>
    <p:sldId id="264" r:id="rId11"/>
    <p:sldId id="278" r:id="rId12"/>
    <p:sldId id="279" r:id="rId13"/>
    <p:sldId id="280" r:id="rId14"/>
    <p:sldId id="276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7184-635C-4CE8-B7E1-90F9983B9ECF}" type="datetimeFigureOut">
              <a:rPr lang="bg-BG" smtClean="0"/>
              <a:t>1.10.2025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FA748-05BB-4AE1-AD15-2EDB8F357B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728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799E-9168-40A9-ABBD-48FF78D03D7B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130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A748-05BB-4AE1-AD15-2EDB8F357BE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14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FE6A96-0496-41AF-B81E-96A3615278C2}" type="datetimeFigureOut">
              <a:rPr lang="bg-BG" smtClean="0"/>
              <a:pPr/>
              <a:t>1.10.2025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B6235D-40DF-461E-A675-A8B2DDD12E5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872208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на агресията и тормоза в училище!!!</a:t>
            </a:r>
            <a:endParaRPr lang="bg-BG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72" y="3380308"/>
            <a:ext cx="3886200" cy="309764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0308"/>
            <a:ext cx="4248472" cy="3097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42910" y="2675467"/>
            <a:ext cx="8001055" cy="3450696"/>
          </a:xfrm>
        </p:spPr>
        <p:txBody>
          <a:bodyPr/>
          <a:lstStyle/>
          <a:p>
            <a:pPr algn="ctr">
              <a:buNone/>
            </a:pP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ЗАПОМНИ!!!</a:t>
            </a:r>
          </a:p>
          <a:p>
            <a:pPr algn="ctr">
              <a:buNone/>
            </a:pP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НИКОГА НЕДЕЙ ДА:</a:t>
            </a:r>
            <a:endParaRPr lang="bg-BG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на агресията и тормоза в училище</a:t>
            </a:r>
            <a:r>
              <a:rPr lang="bg-BG" dirty="0" smtClean="0">
                <a:solidFill>
                  <a:schemeClr val="tx1"/>
                </a:solidFill>
              </a:rPr>
              <a:t>!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571472" y="2274838"/>
            <a:ext cx="81439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Удряш, блъскаш, риташ, хапеш или драскаш, крадеш или чупиш вещите на другите;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Недей да обиждаш, унижаваш, заплашваш, да се подиграваш;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Не разпространявай клюки, не говори зад гърба на хората;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Не използвай онлайн мрежата с лоши цели.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265701"/>
          </a:xfrm>
        </p:spPr>
        <p:txBody>
          <a:bodyPr/>
          <a:lstStyle/>
          <a:p>
            <a:r>
              <a:rPr lang="bg-BG" dirty="0" smtClean="0"/>
              <a:t>Тези, които искат да имат достойни деца, трябва да станат достойни родители!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Разговаряйте с децата си!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Научете детето си да споделя!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Затвърждавайте, чувството за отговорност!</a:t>
            </a:r>
          </a:p>
          <a:p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Децата имат нужда от внимание!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6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1056"/>
            <a:ext cx="7848872" cy="4934288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НЕ</a:t>
            </a:r>
            <a:r>
              <a:rPr lang="bg-BG" dirty="0" smtClean="0">
                <a:solidFill>
                  <a:srgbClr val="FF0000"/>
                </a:solidFill>
              </a:rPr>
              <a:t> на Агресията!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331236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42887"/>
            <a:ext cx="86487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7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872"/>
            <a:ext cx="374332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i="1" dirty="0"/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419096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90032" y="1844824"/>
            <a:ext cx="7914416" cy="2160240"/>
          </a:xfrm>
        </p:spPr>
        <p:txBody>
          <a:bodyPr>
            <a:normAutofit fontScale="90000"/>
          </a:bodyPr>
          <a:lstStyle/>
          <a:p>
            <a:pPr algn="l"/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Конфликтите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 нещо нормално, но трябва да научим децата си, че от конфликтите не трябва да се излиза с насилие.</a:t>
            </a:r>
            <a:b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Тормозът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свързан с преднамерено действие, което има за цел да нарани друго, човешко същество. И от чуждата болка , човекът който наранява да изпитва удоволствие. </a:t>
            </a:r>
            <a:b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438373" y="692696"/>
            <a:ext cx="6417734" cy="864096"/>
          </a:xfrm>
        </p:spPr>
        <p:txBody>
          <a:bodyPr/>
          <a:lstStyle/>
          <a:p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 /агресия/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tormoz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2400300" cy="2265040"/>
          </a:xfrm>
          <a:prstGeom prst="rect">
            <a:avLst/>
          </a:prstGeom>
          <a:noFill/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77072"/>
            <a:ext cx="2280102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400" dirty="0" smtClean="0"/>
              <a:t>Тормозът </a:t>
            </a:r>
            <a:r>
              <a:rPr lang="bg-BG" dirty="0" smtClean="0"/>
              <a:t>/ </a:t>
            </a:r>
            <a:r>
              <a:rPr lang="bg-BG" sz="4400" dirty="0" smtClean="0"/>
              <a:t>Агресията</a:t>
            </a:r>
            <a:endParaRPr lang="bg-BG" sz="44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sz="2800" dirty="0"/>
          </a:p>
          <a:p>
            <a:endParaRPr lang="bg-BG" sz="2800" dirty="0"/>
          </a:p>
          <a:p>
            <a:r>
              <a:rPr lang="bg-BG" sz="2800" dirty="0"/>
              <a:t>физическа</a:t>
            </a:r>
          </a:p>
          <a:p>
            <a:r>
              <a:rPr lang="bg-BG" sz="2800" dirty="0"/>
              <a:t>психическа</a:t>
            </a:r>
          </a:p>
          <a:p>
            <a:pPr marL="0" indent="0">
              <a:buNone/>
            </a:pPr>
            <a:endParaRPr lang="bg-BG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76989"/>
            <a:ext cx="223465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02">
            <a:off x="5846035" y="3949755"/>
            <a:ext cx="20162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380">
            <a:off x="3087804" y="2174942"/>
            <a:ext cx="2710230" cy="257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9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11560" y="206084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бой,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блъскане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ритане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др./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подигравки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присмех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др./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Комбинирана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комбинирани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от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endParaRPr lang="bg-BG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User\Desktop\nasilie-ili-tormoz-v-uchilishte-ami-sega-859x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2786082" cy="1668014"/>
          </a:xfrm>
          <a:prstGeom prst="rect">
            <a:avLst/>
          </a:prstGeom>
          <a:noFill/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92696"/>
            <a:ext cx="3096344" cy="16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1904" y="1700808"/>
            <a:ext cx="8064896" cy="4824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Трябва да обясним на децата, че не може да харесват всички деца в училището, на улицата, на площадката или където и да било.</a:t>
            </a:r>
          </a:p>
          <a:p>
            <a:pPr marL="0" indent="0" algn="just">
              <a:buNone/>
            </a:pPr>
            <a:endParaRPr lang="bg-BG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Трябва да ги научим, че трябва да зачитат чуждото мнение и чуждата личност.</a:t>
            </a:r>
          </a:p>
          <a:p>
            <a:pPr marL="0" indent="0" algn="just">
              <a:buNone/>
            </a:pP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трябва да пренебрегваме агресията в децата още докато са малки.</a:t>
            </a:r>
          </a:p>
          <a:p>
            <a:pPr marL="0" indent="0" algn="just">
              <a:buNone/>
            </a:pP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Родителите обикновено казват - ..Те са деца, не разбират…Това е </a:t>
            </a:r>
            <a:r>
              <a:rPr lang="bg-BG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нормално..Това</a:t>
            </a: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нормална част от израстването им.. Те така растат..</a:t>
            </a:r>
          </a:p>
          <a:p>
            <a:pPr marL="0" indent="0" algn="just">
              <a:buNone/>
            </a:pPr>
            <a:endParaRPr lang="bg-BG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Първата стъпка към решаването на този проблем е да разберем, че няма безобидно насилие. Няма безобиден тормоз. Всеки тормоз и насилие, води след себе си сериозни последици. </a:t>
            </a:r>
          </a:p>
          <a:p>
            <a:pPr marL="0" indent="0" algn="just">
              <a:buNone/>
            </a:pPr>
            <a:endParaRPr lang="bg-BG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 детето ни посегне на друго дете, ние трябва да му обясним, че това не е правилно и не е редно. Ако оставим нещата така без да направим забележка, </a:t>
            </a:r>
            <a:r>
              <a:rPr lang="bg-BG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детео</a:t>
            </a:r>
            <a:r>
              <a:rPr lang="bg-BG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ще приеме, че това е нещо нормално и ще продължи да го прави. И в един момент, може да се превърне в дете, което постоянно тормози другите деца.</a:t>
            </a:r>
            <a:endParaRPr lang="bg-BG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на агресията и тормоза в училище!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0A1133A-D215-4172-8319-3471F00A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36912"/>
            <a:ext cx="6120680" cy="3672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bg-BG" sz="2600" b="1" dirty="0" smtClean="0"/>
              <a:t>Агресивността </a:t>
            </a:r>
            <a:r>
              <a:rPr lang="bg-BG" sz="2600" b="1" dirty="0"/>
              <a:t>е модел на поведение</a:t>
            </a:r>
            <a:r>
              <a:rPr lang="bg-BG" dirty="0"/>
              <a:t>;</a:t>
            </a:r>
          </a:p>
          <a:p>
            <a:pPr marL="0" indent="0">
              <a:buNone/>
            </a:pPr>
            <a:endParaRPr lang="bg-BG" dirty="0"/>
          </a:p>
          <a:p>
            <a:pPr algn="just"/>
            <a:r>
              <a:rPr lang="ru-RU" dirty="0" err="1"/>
              <a:t>Нивото</a:t>
            </a:r>
            <a:r>
              <a:rPr lang="ru-RU" dirty="0"/>
              <a:t> на </a:t>
            </a:r>
            <a:r>
              <a:rPr lang="ru-RU" dirty="0" err="1" smtClean="0"/>
              <a:t>стрес</a:t>
            </a:r>
            <a:r>
              <a:rPr lang="ru-RU" dirty="0" smtClean="0"/>
              <a:t>, </a:t>
            </a:r>
            <a:r>
              <a:rPr lang="ru-RU" dirty="0" err="1" smtClean="0"/>
              <a:t>положителни</a:t>
            </a:r>
            <a:r>
              <a:rPr lang="bg-BG" dirty="0" smtClean="0"/>
              <a:t>те</a:t>
            </a:r>
            <a:r>
              <a:rPr lang="ru-RU" dirty="0" smtClean="0"/>
              <a:t> и </a:t>
            </a:r>
            <a:r>
              <a:rPr lang="ru-RU" dirty="0" err="1" smtClean="0"/>
              <a:t>отрицателните</a:t>
            </a:r>
            <a:r>
              <a:rPr lang="ru-RU" dirty="0" smtClean="0"/>
              <a:t> </a:t>
            </a:r>
            <a:r>
              <a:rPr lang="ru-RU" dirty="0" err="1"/>
              <a:t>отношенията</a:t>
            </a:r>
            <a:r>
              <a:rPr lang="ru-RU" dirty="0"/>
              <a:t> в </a:t>
            </a:r>
            <a:r>
              <a:rPr lang="ru-RU" dirty="0" err="1"/>
              <a:t>семейството</a:t>
            </a:r>
            <a:r>
              <a:rPr lang="ru-RU" dirty="0"/>
              <a:t> </a:t>
            </a:r>
            <a:r>
              <a:rPr lang="ru-RU" dirty="0" err="1"/>
              <a:t>влияят</a:t>
            </a:r>
            <a:r>
              <a:rPr lang="ru-RU" dirty="0"/>
              <a:t> на </a:t>
            </a:r>
            <a:r>
              <a:rPr lang="ru-RU" dirty="0" err="1"/>
              <a:t>процеса</a:t>
            </a:r>
            <a:r>
              <a:rPr lang="ru-RU" dirty="0"/>
              <a:t> на „</a:t>
            </a:r>
            <a:r>
              <a:rPr lang="ru-RU" dirty="0" err="1"/>
              <a:t>научаване</a:t>
            </a:r>
            <a:r>
              <a:rPr lang="ru-RU" dirty="0"/>
              <a:t>” на </a:t>
            </a:r>
            <a:r>
              <a:rPr lang="ru-RU" dirty="0" err="1"/>
              <a:t>агресията</a:t>
            </a:r>
            <a:r>
              <a:rPr lang="ru-RU" dirty="0"/>
              <a:t>. </a:t>
            </a:r>
            <a:r>
              <a:rPr lang="ru-RU" dirty="0" err="1"/>
              <a:t>Децата</a:t>
            </a:r>
            <a:r>
              <a:rPr lang="ru-RU" dirty="0"/>
              <a:t>, независимо от </a:t>
            </a:r>
            <a:r>
              <a:rPr lang="ru-RU" dirty="0" err="1"/>
              <a:t>вродените</a:t>
            </a:r>
            <a:r>
              <a:rPr lang="ru-RU" dirty="0"/>
              <a:t> черти на характера си, </a:t>
            </a:r>
            <a:r>
              <a:rPr lang="ru-RU" dirty="0" err="1"/>
              <a:t>копират</a:t>
            </a:r>
            <a:r>
              <a:rPr lang="ru-RU" dirty="0"/>
              <a:t> </a:t>
            </a:r>
            <a:r>
              <a:rPr lang="ru-RU" dirty="0" err="1"/>
              <a:t>поведението</a:t>
            </a:r>
            <a:r>
              <a:rPr lang="ru-RU" dirty="0"/>
              <a:t> на </a:t>
            </a:r>
            <a:r>
              <a:rPr lang="ru-RU" dirty="0" err="1"/>
              <a:t>възрастните</a:t>
            </a:r>
            <a:r>
              <a:rPr lang="ru-RU" dirty="0"/>
              <a:t> около себе си, </a:t>
            </a:r>
            <a:r>
              <a:rPr lang="ru-RU" dirty="0" err="1"/>
              <a:t>наблюдават</a:t>
            </a:r>
            <a:r>
              <a:rPr lang="ru-RU" dirty="0"/>
              <a:t> и </a:t>
            </a:r>
            <a:r>
              <a:rPr lang="ru-RU" dirty="0" err="1"/>
              <a:t>имитират</a:t>
            </a:r>
            <a:r>
              <a:rPr lang="ru-RU" dirty="0"/>
              <a:t> начина, по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родителите</a:t>
            </a:r>
            <a:r>
              <a:rPr lang="ru-RU" dirty="0"/>
              <a:t> им </a:t>
            </a:r>
            <a:r>
              <a:rPr lang="ru-RU" dirty="0" err="1"/>
              <a:t>овладяват</a:t>
            </a:r>
            <a:r>
              <a:rPr lang="ru-RU" dirty="0"/>
              <a:t> гнева и </a:t>
            </a:r>
            <a:r>
              <a:rPr lang="ru-RU" dirty="0" err="1"/>
              <a:t>раздразнението</a:t>
            </a:r>
            <a:r>
              <a:rPr lang="ru-RU" dirty="0"/>
              <a:t> си.</a:t>
            </a:r>
            <a:endParaRPr lang="bg-BG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3557"/>
            <a:ext cx="2520280" cy="263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агресията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тормоза в училище!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2060848"/>
            <a:ext cx="23050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91" y="2120267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3173"/>
            <a:ext cx="37786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592289" cy="17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6" y="4653136"/>
            <a:ext cx="2830396" cy="17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725144"/>
            <a:ext cx="30281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на агресията и тормоза в училище!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bg-BG" sz="1800" kern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Поведението</a:t>
            </a:r>
            <a:r>
              <a:rPr lang="ru-RU" altLang="bg-BG" sz="1800" kern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е </a:t>
            </a:r>
            <a:r>
              <a:rPr lang="ru-RU" altLang="bg-BG" sz="1800" kern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резултат</a:t>
            </a:r>
            <a:r>
              <a:rPr lang="ru-RU" altLang="bg-BG" sz="1800" kern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от </a:t>
            </a:r>
            <a:r>
              <a:rPr lang="ru-RU" altLang="bg-BG" sz="1800" kern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взаимоотношенията</a:t>
            </a:r>
            <a:r>
              <a:rPr lang="ru-RU" altLang="bg-BG" sz="1800" kern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между:</a:t>
            </a:r>
            <a:r>
              <a:rPr lang="ru-RU" altLang="bg-BG" sz="1800" kern="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8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bg-BG" sz="1600" kern="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	СЕМЕЙСТВО </a:t>
            </a: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bg-BG" sz="1600" kern="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УЧИТЕЛИ                               	  КЛАС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bg-BG" sz="1600" kern="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bg-BG" sz="1600" kern="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bg-BG" sz="1600" kern="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    	     СРЕДА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FE4F58C0-5AB8-4BB9-B265-165FE57350DF}"/>
              </a:ext>
            </a:extLst>
          </p:cNvPr>
          <p:cNvSpPr/>
          <p:nvPr/>
        </p:nvSpPr>
        <p:spPr>
          <a:xfrm>
            <a:off x="2987824" y="3501008"/>
            <a:ext cx="2376264" cy="1931740"/>
          </a:xfrm>
          <a:prstGeom prst="diamond">
            <a:avLst/>
          </a:prstGeom>
          <a:solidFill>
            <a:srgbClr val="CC99FF"/>
          </a:solidFill>
          <a:ln w="25400" cap="flat" cmpd="sng" algn="ctr">
            <a:solidFill>
              <a:srgbClr val="CC99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ученик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54360" y="548680"/>
            <a:ext cx="8435280" cy="84141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на агресията и тормоза в училище!</a:t>
            </a:r>
            <a:b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https://priobshti.se/sites/default/files/uploads/pictures/krug_na_izbo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628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</TotalTime>
  <Words>470</Words>
  <Application>Microsoft Office PowerPoint</Application>
  <PresentationFormat>Презентация на цял екран (4:3)</PresentationFormat>
  <Paragraphs>68</Paragraphs>
  <Slides>14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1" baseType="lpstr">
      <vt:lpstr>Arial</vt:lpstr>
      <vt:lpstr>Calibri</vt:lpstr>
      <vt:lpstr>Candara</vt:lpstr>
      <vt:lpstr>Symbol</vt:lpstr>
      <vt:lpstr>Times New Roman</vt:lpstr>
      <vt:lpstr>Verdana</vt:lpstr>
      <vt:lpstr>Вълна</vt:lpstr>
      <vt:lpstr>Не на агресията и тормоза в училище!!!</vt:lpstr>
      <vt:lpstr>Конфликтите са нещо нормално, но трябва да научим децата си, че от конфликтите не трябва да се излиза с насилие.  Тормозът е свързан с преднамерено действие, което има за цел да нарани друго, човешко същество. И от чуждата болка , човекът който наранява да изпитва удоволствие.    </vt:lpstr>
      <vt:lpstr>Тормозът / Агресията</vt:lpstr>
      <vt:lpstr>Презентация на PowerPoint</vt:lpstr>
      <vt:lpstr>Не на агресията и тормоза в училище!</vt:lpstr>
      <vt:lpstr>Презентация на PowerPoint</vt:lpstr>
      <vt:lpstr>Не на агресията и тормоза в училище!</vt:lpstr>
      <vt:lpstr>Не на агресията и тормоза в училище!</vt:lpstr>
      <vt:lpstr>Не на агресията и тормоза в училище! </vt:lpstr>
      <vt:lpstr>Не на агресията и тормоза в училище!</vt:lpstr>
      <vt:lpstr>Децата имат нужда от внимание!</vt:lpstr>
      <vt:lpstr>НЕ на Агресията!</vt:lpstr>
      <vt:lpstr>Презентация на PowerPoint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на агресията и тормоза в училище</dc:title>
  <dc:creator>User</dc:creator>
  <cp:lastModifiedBy>2601006: ОУ "Шандор Петьофи" - Хасково</cp:lastModifiedBy>
  <cp:revision>75</cp:revision>
  <dcterms:created xsi:type="dcterms:W3CDTF">2020-10-29T14:08:29Z</dcterms:created>
  <dcterms:modified xsi:type="dcterms:W3CDTF">2025-10-01T10:23:14Z</dcterms:modified>
</cp:coreProperties>
</file>