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89" r:id="rId2"/>
    <p:sldId id="299" r:id="rId3"/>
    <p:sldId id="294" r:id="rId4"/>
    <p:sldId id="296" r:id="rId5"/>
    <p:sldId id="295" r:id="rId6"/>
    <p:sldId id="257" r:id="rId7"/>
    <p:sldId id="300" r:id="rId8"/>
    <p:sldId id="268" r:id="rId9"/>
    <p:sldId id="258" r:id="rId10"/>
    <p:sldId id="303" r:id="rId11"/>
    <p:sldId id="298" r:id="rId12"/>
    <p:sldId id="301" r:id="rId13"/>
    <p:sldId id="302" r:id="rId14"/>
    <p:sldId id="260" r:id="rId15"/>
    <p:sldId id="297" r:id="rId16"/>
    <p:sldId id="259" r:id="rId17"/>
    <p:sldId id="261" r:id="rId18"/>
    <p:sldId id="262" r:id="rId19"/>
    <p:sldId id="263" r:id="rId20"/>
    <p:sldId id="273" r:id="rId21"/>
    <p:sldId id="270" r:id="rId22"/>
    <p:sldId id="271" r:id="rId23"/>
    <p:sldId id="272" r:id="rId24"/>
    <p:sldId id="266" r:id="rId25"/>
    <p:sldId id="267" r:id="rId26"/>
    <p:sldId id="274" r:id="rId27"/>
    <p:sldId id="275" r:id="rId28"/>
    <p:sldId id="276" r:id="rId29"/>
    <p:sldId id="277" r:id="rId30"/>
    <p:sldId id="264" r:id="rId31"/>
    <p:sldId id="304" r:id="rId32"/>
    <p:sldId id="265" r:id="rId33"/>
    <p:sldId id="287" r:id="rId34"/>
    <p:sldId id="288" r:id="rId35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9CCFF"/>
    <a:srgbClr val="FFFF66"/>
    <a:srgbClr val="CCFFFF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8" autoAdjust="0"/>
    <p:restoredTop sz="94600"/>
  </p:normalViewPr>
  <p:slideViewPr>
    <p:cSldViewPr>
      <p:cViewPr varScale="1">
        <p:scale>
          <a:sx n="82" d="100"/>
          <a:sy n="82" d="100"/>
        </p:scale>
        <p:origin x="146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 smtClean="0"/>
              <a:t>Второ ниво</a:t>
            </a:r>
          </a:p>
          <a:p>
            <a:pPr lvl="2"/>
            <a:r>
              <a:rPr lang="bg-BG" noProof="0" smtClean="0"/>
              <a:t>Трето ниво</a:t>
            </a:r>
          </a:p>
          <a:p>
            <a:pPr lvl="3"/>
            <a:r>
              <a:rPr lang="bg-BG" noProof="0" smtClean="0"/>
              <a:t>Четвърто ниво</a:t>
            </a:r>
          </a:p>
          <a:p>
            <a:pPr lvl="4"/>
            <a:r>
              <a:rPr lang="bg-BG" noProof="0" smtClean="0"/>
              <a:t>Пето ниво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0C6514-D1FA-4D0C-B771-F14876EA4FE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10014-BD68-4C16-B0F2-5C63A6EC22E3}" type="slidenum">
              <a:rPr lang="bg-BG"/>
              <a:pPr/>
              <a:t>1</a:t>
            </a:fld>
            <a:endParaRPr lang="bg-BG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A149F-49A8-422F-9CEA-7EF459CEDAD9}" type="slidenum">
              <a:rPr lang="bg-BG"/>
              <a:pPr/>
              <a:t>33</a:t>
            </a:fld>
            <a:endParaRPr lang="bg-BG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AB8A8-E345-4FBC-8321-0D0633AF4A61}" type="slidenum">
              <a:rPr lang="bg-BG"/>
              <a:pPr/>
              <a:t>34</a:t>
            </a:fld>
            <a:endParaRPr lang="bg-BG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Агресията в училище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Галя Любенова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B3DC0-5618-42C1-BBDA-10616054CAE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Агресията в училище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Галя Любенова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1337F-17E1-48AF-B253-40CB0960A74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Агресията в училище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Галя Любенова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7D9A-D8BE-4183-B26F-40356017A2B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Агресията в училище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Галя Любенова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49928-20D4-4A9F-97B7-62E4A5B67D0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Агресията в училище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Галя Любенова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70F62-2ACB-45C8-A10F-FAF9D51E865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Агресията в училище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Галя Любенова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1DBEF-5350-4381-B99D-2E1BA6E08F4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Агресията в училище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Галя Любенова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C0546-016E-4D87-BF4D-8D4ECA0B1CE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Агресията в училище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Галя Любенова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E9EEF-56BB-4614-A141-76916ED2E94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Агресията в училище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Галя Любенова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A94E0-DD54-45FD-8660-8FCD121C9B2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Агресията в училище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Галя Любенова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A19B7-CF26-4E4D-B663-93D731AD84C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Агресията в училище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Галя Любенова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324DC-3C81-4BEF-9C1A-1DD2CCE8981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bg-BG"/>
              <a:t>Агресията в училище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bg-BG"/>
              <a:t>Галя Любенова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927964E-E3E9-4E67-A4D5-AC8BB571C33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5;&#1088;&#1077;&#1089;&#1080;&#1103;&#1090;&#1072;%20&#1074;%20&#1091;&#1095;&#1080;&#1083;&#1080;&#1097;&#1077;.files/showLD6(this);" TargetMode="External"/><Relationship Id="rId2" Type="http://schemas.openxmlformats.org/officeDocument/2006/relationships/hyperlink" Target="http://www.actualno.com/go.php?act=1&amp;site=1&amp;txt=%D0%BD%D0%BE%D0%B2&amp;url=www.annasphone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 dirty="0"/>
              <a:t>Агресията в училище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CC5814-3E28-4EC5-81BB-DCF1CD810047}" type="slidenum">
              <a:rPr lang="bg-BG"/>
              <a:pPr/>
              <a:t>1</a:t>
            </a:fld>
            <a:endParaRPr lang="bg-BG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bg-BG" smtClean="0"/>
              <a:t> </a:t>
            </a:r>
          </a:p>
        </p:txBody>
      </p:sp>
      <p:sp>
        <p:nvSpPr>
          <p:cNvPr id="47110" name="WordArt 6" descr="Тесен вертикал"/>
          <p:cNvSpPr>
            <a:spLocks noChangeArrowheads="1" noChangeShapeType="1" noTextEdit="1"/>
          </p:cNvSpPr>
          <p:nvPr/>
        </p:nvSpPr>
        <p:spPr bwMode="auto">
          <a:xfrm>
            <a:off x="1547813" y="4005263"/>
            <a:ext cx="6913562" cy="22320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bg-BG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Училище за родители </a:t>
            </a:r>
          </a:p>
        </p:txBody>
      </p:sp>
      <p:pic>
        <p:nvPicPr>
          <p:cNvPr id="47112" name="Picture 8" descr="MPj040029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205038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WordArt 9" descr="Тесен вертикал"/>
          <p:cNvSpPr>
            <a:spLocks noChangeArrowheads="1" noChangeShapeType="1" noTextEdit="1"/>
          </p:cNvSpPr>
          <p:nvPr/>
        </p:nvSpPr>
        <p:spPr bwMode="auto">
          <a:xfrm>
            <a:off x="1187450" y="0"/>
            <a:ext cx="7056438" cy="1916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bg-BG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Агресията в училище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  <p:bldP spid="47110" grpId="0" animBg="1"/>
      <p:bldP spid="471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E4D19B-5A4B-4CAC-804B-0D29DD286C50}" type="slidenum">
              <a:rPr lang="bg-BG"/>
              <a:pPr/>
              <a:t>10</a:t>
            </a:fld>
            <a:endParaRPr lang="bg-BG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628775"/>
            <a:ext cx="4038600" cy="4525963"/>
          </a:xfrm>
        </p:spPr>
        <p:txBody>
          <a:bodyPr/>
          <a:lstStyle/>
          <a:p>
            <a:pPr eaLnBrk="1" hangingPunct="1"/>
            <a:r>
              <a:rPr lang="bg-BG" sz="2800" smtClean="0">
                <a:latin typeface="Times New Roman" pitchFamily="18" charset="0"/>
              </a:rPr>
              <a:t>Безработицата и стресът</a:t>
            </a:r>
          </a:p>
          <a:p>
            <a:pPr eaLnBrk="1" hangingPunct="1"/>
            <a:endParaRPr lang="bg-BG" sz="2800" smtClean="0"/>
          </a:p>
        </p:txBody>
      </p:sp>
      <p:pic>
        <p:nvPicPr>
          <p:cNvPr id="76807" name="Picture 7" descr="яд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1196975"/>
            <a:ext cx="4103688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8DFB1-F21A-4B66-84AC-F9DD09976201}" type="slidenum">
              <a:rPr lang="bg-BG"/>
              <a:pPr/>
              <a:t>11</a:t>
            </a:fld>
            <a:endParaRPr lang="bg-BG"/>
          </a:p>
        </p:txBody>
      </p:sp>
      <p:pic>
        <p:nvPicPr>
          <p:cNvPr id="66564" name="Picture 4" descr="0035large_a306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600200"/>
            <a:ext cx="6545262" cy="4525963"/>
          </a:xfrm>
          <a:noFill/>
        </p:spPr>
      </p:pic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Аз съм човекът!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11A041-20B2-4ED1-A85F-F1AC1885BAB3}" type="slidenum">
              <a:rPr lang="bg-BG"/>
              <a:pPr/>
              <a:t>12</a:t>
            </a:fld>
            <a:endParaRPr lang="bg-BG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268413"/>
            <a:ext cx="4038600" cy="4525962"/>
          </a:xfrm>
        </p:spPr>
        <p:txBody>
          <a:bodyPr/>
          <a:lstStyle/>
          <a:p>
            <a:pPr eaLnBrk="1" hangingPunct="1"/>
            <a:r>
              <a:rPr lang="bg-BG" sz="2800" smtClean="0">
                <a:latin typeface="Times New Roman" pitchFamily="18" charset="0"/>
              </a:rPr>
              <a:t>Дисхармония в семейните отношения, като цяло: отношенията между самите родители, между родители и деца, между братя и сестри. </a:t>
            </a:r>
            <a:br>
              <a:rPr lang="bg-BG" sz="2800" smtClean="0">
                <a:latin typeface="Times New Roman" pitchFamily="18" charset="0"/>
              </a:rPr>
            </a:br>
            <a:endParaRPr lang="bg-BG" sz="28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bg-BG" sz="2800" smtClean="0">
              <a:latin typeface="Times New Roman" pitchFamily="18" charset="0"/>
            </a:endParaRPr>
          </a:p>
          <a:p>
            <a:pPr eaLnBrk="1" hangingPunct="1"/>
            <a:endParaRPr lang="bg-BG" sz="2800" smtClean="0"/>
          </a:p>
        </p:txBody>
      </p:sp>
      <p:pic>
        <p:nvPicPr>
          <p:cNvPr id="74759" name="Picture 7" descr="насилие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484313"/>
            <a:ext cx="3168650" cy="3889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CBABAF-890B-4050-9EEE-84F8527D804D}" type="slidenum">
              <a:rPr lang="bg-BG"/>
              <a:pPr/>
              <a:t>13</a:t>
            </a:fld>
            <a:endParaRPr lang="bg-BG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557338"/>
            <a:ext cx="4038600" cy="4525962"/>
          </a:xfrm>
        </p:spPr>
        <p:txBody>
          <a:bodyPr/>
          <a:lstStyle/>
          <a:p>
            <a:pPr eaLnBrk="1" hangingPunct="1"/>
            <a:r>
              <a:rPr lang="bg-BG" sz="2800" smtClean="0">
                <a:latin typeface="Times New Roman" pitchFamily="18" charset="0"/>
              </a:rPr>
              <a:t>Наказанието и степента на контрол от страна на родителите.</a:t>
            </a:r>
          </a:p>
          <a:p>
            <a:pPr eaLnBrk="1" hangingPunct="1"/>
            <a:endParaRPr lang="bg-BG" sz="2800" smtClean="0"/>
          </a:p>
        </p:txBody>
      </p:sp>
      <p:pic>
        <p:nvPicPr>
          <p:cNvPr id="75783" name="Picture 7" descr="насилие 2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268413"/>
            <a:ext cx="3095625" cy="453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51DAB9-2CB0-42D5-AC15-6F02576048E6}" type="slidenum">
              <a:rPr lang="bg-BG"/>
              <a:pPr/>
              <a:t>14</a:t>
            </a:fld>
            <a:endParaRPr lang="bg-BG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557338"/>
            <a:ext cx="4038600" cy="4525962"/>
          </a:xfrm>
        </p:spPr>
        <p:txBody>
          <a:bodyPr/>
          <a:lstStyle/>
          <a:p>
            <a:pPr eaLnBrk="1" hangingPunct="1"/>
            <a:r>
              <a:rPr lang="bg-BG" sz="2800" smtClean="0"/>
              <a:t>Агресията може да е отправена, както към другите, така и към самия себе си-тя се изразява в постоянна тревога, отчаяние или безизходица. </a:t>
            </a:r>
          </a:p>
          <a:p>
            <a:pPr eaLnBrk="1" hangingPunct="1"/>
            <a:endParaRPr lang="bg-BG" sz="2800" smtClean="0"/>
          </a:p>
        </p:txBody>
      </p:sp>
      <p:pic>
        <p:nvPicPr>
          <p:cNvPr id="6151" name="Picture 7" descr="suicide1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700213"/>
            <a:ext cx="3657600" cy="3562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FB4E39-64FA-4EAC-847F-EB92FD9399BB}" type="slidenum">
              <a:rPr lang="bg-BG"/>
              <a:pPr/>
              <a:t>15</a:t>
            </a:fld>
            <a:endParaRPr lang="bg-BG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Аз съм ЧОВЕКЪТ, който тормозеше като малък. 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Аз съм ЧОВЕКЪТ, който ти изглеждаше жалък.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 Аз съм ЧОВЕКЪТ, който те отвращаваше. 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Аз съм ЧОВЕКЪТ, на когото се подиграваше. 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Аз съм ЧОВЕКЪТ, който плашеше до смърт всеки ден. 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Аз съм ЧОВЕКЪТ, който стоеше безмълвен, смутен. 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Аз съм ЧОВЕКЪТ, който носи болка в очите си. 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Аз съм ЧОВЕКЪТ, който винаги крие сълзите си. 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Аз съм ЧОВЕКЪТ, живял в страх и насилие толкова време. 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Аз съм ЧОВЕКЪТ, разрушен от това бреме.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 Аз съм ЧОВЕКЪТ, който се давеше в презрение.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 Аз съм ЧОВЕКЪТ, който проклинаше своето рождение. 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Аз съм ЧОВЕКЪТ, който мачкаше за забавление. 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Аз съм ЧОВЕКЪТ, от твоето поколение.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Аз съм ЧОВЕКЪТ, чието име не знаеш.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 Аз съм ЧОВЕКЪТ, за когото нехаеш. </a:t>
            </a:r>
          </a:p>
          <a:p>
            <a:pPr eaLnBrk="1" hangingPunct="1">
              <a:lnSpc>
                <a:spcPct val="80000"/>
              </a:lnSpc>
            </a:pPr>
            <a:r>
              <a:rPr lang="bg-BG" sz="1600" smtClean="0">
                <a:solidFill>
                  <a:srgbClr val="0000FF"/>
                </a:solidFill>
              </a:rPr>
              <a:t>Ти мислиш, че е готино да си свиреп? Но и аз съм ЧОВЕК, като теб! </a:t>
            </a: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2051050" y="620713"/>
            <a:ext cx="4608513" cy="8604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bg-BG" sz="24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Аз съм човекът!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60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61E87B-C77B-4169-A011-EC1C3F5CEE3E}" type="slidenum">
              <a:rPr lang="bg-BG"/>
              <a:pPr/>
              <a:t>16</a:t>
            </a:fld>
            <a:endParaRPr lang="bg-BG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z="2400" smtClean="0">
                <a:latin typeface="Times New Roman" pitchFamily="18" charset="0"/>
              </a:rPr>
              <a:t>Изследователите на детското поведение казват, че </a:t>
            </a:r>
            <a:r>
              <a:rPr lang="bg-BG" sz="2400" b="1" u="sng" smtClean="0">
                <a:latin typeface="Times New Roman" pitchFamily="18" charset="0"/>
              </a:rPr>
              <a:t>жестоките наказания</a:t>
            </a:r>
            <a:r>
              <a:rPr lang="bg-BG" sz="2400" smtClean="0">
                <a:latin typeface="Times New Roman" pitchFamily="18" charset="0"/>
              </a:rPr>
              <a:t> водят до висока степен на агресивност при децата, а </a:t>
            </a:r>
            <a:r>
              <a:rPr lang="bg-BG" sz="2400" b="1" u="sng" smtClean="0">
                <a:latin typeface="Times New Roman" pitchFamily="18" charset="0"/>
              </a:rPr>
              <a:t>минималния контрол</a:t>
            </a:r>
            <a:r>
              <a:rPr lang="bg-BG" sz="2400" smtClean="0">
                <a:latin typeface="Times New Roman" pitchFamily="18" charset="0"/>
              </a:rPr>
              <a:t>- до висока степен на асоциалност. </a:t>
            </a:r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Често тези</a:t>
            </a:r>
            <a:r>
              <a:rPr lang="bg-BG" sz="2400" b="1" smtClean="0">
                <a:latin typeface="Times New Roman" pitchFamily="18" charset="0"/>
              </a:rPr>
              <a:t> два типа възпитание</a:t>
            </a:r>
            <a:r>
              <a:rPr lang="bg-BG" sz="2400" smtClean="0">
                <a:latin typeface="Times New Roman" pitchFamily="18" charset="0"/>
              </a:rPr>
              <a:t> могат да се срещнат в едно семейство, когато родителите не се придържат към </a:t>
            </a:r>
            <a:r>
              <a:rPr lang="bg-BG" sz="2400" b="1" smtClean="0">
                <a:latin typeface="Times New Roman" pitchFamily="18" charset="0"/>
              </a:rPr>
              <a:t>един стил на възпитание </a:t>
            </a:r>
            <a:r>
              <a:rPr lang="bg-BG" sz="2400" smtClean="0">
                <a:latin typeface="Times New Roman" pitchFamily="18" charset="0"/>
              </a:rPr>
              <a:t>(единият наказва, другият отменя наказанието).  </a:t>
            </a:r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  Разрушена е емоционалната привързаност между родители и деца. 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763713" y="620713"/>
            <a:ext cx="5113337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28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Възпитанието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A0277-440F-4CE3-A713-5CF7042C441D}" type="slidenum">
              <a:rPr lang="bg-BG"/>
              <a:pPr/>
              <a:t>17</a:t>
            </a:fld>
            <a:endParaRPr lang="bg-BG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557338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1800" smtClean="0">
                <a:latin typeface="Times New Roman" pitchFamily="18" charset="0"/>
              </a:rPr>
              <a:t>Най- важната причина за агресивното поведение на децата се явява нежеланието на родителите да открият причините и равнодушното им поведение към емоционалния свят на детето.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1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sz="1800" smtClean="0">
                <a:latin typeface="Times New Roman" pitchFamily="18" charset="0"/>
              </a:rPr>
              <a:t>При разговор с психолози, такива деца споделят, че в семейството си се чувстват самотни, ненужни, в лоши отношения с един или с двамата родители.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1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sz="1800" smtClean="0">
                <a:latin typeface="Times New Roman" pitchFamily="18" charset="0"/>
              </a:rPr>
              <a:t>Липсва поддръжка и заинтересованост към тях (към това което правят). Именно затова те се опълчват към всичко, към родители и самия себе си.  </a:t>
            </a:r>
          </a:p>
        </p:txBody>
      </p:sp>
      <p:pic>
        <p:nvPicPr>
          <p:cNvPr id="7176" name="Picture 8" descr="MPj04311910000[1]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557338"/>
            <a:ext cx="3354387" cy="4183062"/>
          </a:xfrm>
          <a:noFill/>
        </p:spPr>
      </p:pic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Разговаряйте с децата си!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765E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D1E3E7-7BC8-4E3C-A8CF-00DFE873031D}" type="slidenum">
              <a:rPr lang="bg-BG"/>
              <a:pPr/>
              <a:t>18</a:t>
            </a:fld>
            <a:endParaRPr lang="bg-BG"/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Научете детето да споделя!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z="2000" dirty="0" smtClean="0">
                <a:latin typeface="Times New Roman" pitchFamily="18" charset="0"/>
              </a:rPr>
              <a:t>Възможността да сподели своята болка – е първата крачка към преодоляване на агресивното поведение. </a:t>
            </a:r>
          </a:p>
          <a:p>
            <a:pPr eaLnBrk="1" hangingPunct="1">
              <a:lnSpc>
                <a:spcPct val="90000"/>
              </a:lnSpc>
            </a:pPr>
            <a:endParaRPr lang="bg-BG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bg-BG" sz="2000" dirty="0" smtClean="0">
                <a:latin typeface="Times New Roman" pitchFamily="18" charset="0"/>
              </a:rPr>
              <a:t>Детето проявява агресивност не заради това , че е лош, а защото се нуждае от помощ. 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bg-BG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bg-BG" sz="2000" dirty="0" smtClean="0">
                <a:latin typeface="Times New Roman" pitchFamily="18" charset="0"/>
              </a:rPr>
              <a:t>  В неговата основа лежи обида, страх, болка, унижение, а те на свой ред възникват заради неудовлетворяване на неговите потребности от любов и чувството на потребност от близък човек. </a:t>
            </a:r>
          </a:p>
        </p:txBody>
      </p:sp>
      <p:pic>
        <p:nvPicPr>
          <p:cNvPr id="8200" name="Picture 8" descr="zx350_283641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341438"/>
            <a:ext cx="3311525" cy="4784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3FA0E-108E-4ACC-941E-B68F9FCC04E4}" type="slidenum">
              <a:rPr lang="bg-BG"/>
              <a:pPr/>
              <a:t>19</a:t>
            </a:fld>
            <a:endParaRPr lang="bg-BG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z="2400" smtClean="0">
                <a:latin typeface="Times New Roman" pitchFamily="18" charset="0"/>
              </a:rPr>
              <a:t>Агресивното поведение е като своеобразен вик за помощ, за внимание към неговия вътрешен свят, в който се е натрупало прекалено много разрушителни емоции, с които детето няма сили да се справи само. </a:t>
            </a:r>
          </a:p>
        </p:txBody>
      </p:sp>
      <p:pic>
        <p:nvPicPr>
          <p:cNvPr id="9223" name="Picture 7" descr="MCj039814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284538"/>
            <a:ext cx="3527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Затвърждавайте чувството за отговорност!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19CB9C-7FCF-49CB-AC5B-72F172B55D8D}" type="slidenum">
              <a:rPr lang="bg-BG"/>
              <a:pPr/>
              <a:t>2</a:t>
            </a:fld>
            <a:endParaRPr lang="bg-BG"/>
          </a:p>
        </p:txBody>
      </p:sp>
      <p:sp>
        <p:nvSpPr>
          <p:cNvPr id="71687" name="WordArt 7"/>
          <p:cNvSpPr>
            <a:spLocks noChangeArrowheads="1" noChangeShapeType="1" noTextEdit="1"/>
          </p:cNvSpPr>
          <p:nvPr/>
        </p:nvSpPr>
        <p:spPr bwMode="auto">
          <a:xfrm>
            <a:off x="900113" y="1125538"/>
            <a:ext cx="7632700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45"/>
              </a:avLst>
            </a:prstTxWarp>
          </a:bodyPr>
          <a:lstStyle/>
          <a:p>
            <a:pPr algn="ctr"/>
            <a:r>
              <a:rPr lang="ru-RU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Данни от изследването на социологическа агенция "</a:t>
            </a:r>
          </a:p>
          <a:p>
            <a:pPr algn="ctr"/>
            <a:r>
              <a:rPr lang="ru-RU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Алфа рисърч" за </a:t>
            </a:r>
          </a:p>
          <a:p>
            <a:pPr algn="ctr"/>
            <a:r>
              <a:rPr lang="ru-RU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обществените нагласи </a:t>
            </a:r>
          </a:p>
          <a:p>
            <a:pPr algn="ctr"/>
            <a:r>
              <a:rPr lang="ru-RU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към агресията </a:t>
            </a:r>
          </a:p>
          <a:p>
            <a:pPr algn="ctr"/>
            <a:r>
              <a:rPr lang="ru-RU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в училище</a:t>
            </a:r>
            <a:endParaRPr lang="bg-BG" sz="2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097704-FDD3-4015-860F-FEEC12D91342}" type="slidenum">
              <a:rPr lang="bg-BG"/>
              <a:pPr/>
              <a:t>20</a:t>
            </a:fld>
            <a:endParaRPr lang="bg-BG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z="2400" smtClean="0">
                <a:latin typeface="Times New Roman" pitchFamily="18" charset="0"/>
              </a:rPr>
              <a:t>Има много чудесни детски книжки, които окуражават децата да разпознават емоциите си и да говорят за тях. </a:t>
            </a:r>
          </a:p>
          <a:p>
            <a:pPr eaLnBrk="1" hangingPunct="1">
              <a:buFontTx/>
              <a:buNone/>
            </a:pPr>
            <a:endParaRPr lang="bg-BG" sz="2400" smtClean="0">
              <a:latin typeface="Times New Roman" pitchFamily="18" charset="0"/>
            </a:endParaRPr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Да помогнете на детето да даде име на това, което чувства, ще го накара по-малко да изразява с действия емоциите си.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Помогнете на детето да разбира чувствата си!</a:t>
            </a:r>
            <a:endParaRPr lang="bg-BG" sz="28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19463" name="Picture 7" descr="MCj008907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789363"/>
            <a:ext cx="24463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86D3D6-E7AA-4F81-95C6-F61103EA10F5}" type="slidenum">
              <a:rPr lang="bg-BG"/>
              <a:pPr/>
              <a:t>21</a:t>
            </a:fld>
            <a:endParaRPr lang="bg-BG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z="2400" b="1" smtClean="0">
                <a:latin typeface="Times New Roman" pitchFamily="18" charset="0"/>
              </a:rPr>
              <a:t>Наблюдавайте внимателно детето. </a:t>
            </a:r>
            <a:r>
              <a:rPr lang="bg-BG" sz="2400" smtClean="0">
                <a:latin typeface="Times New Roman" pitchFamily="18" charset="0"/>
              </a:rPr>
              <a:t>Ако започне да хапе, удря, дращи или да скубе, се намесете незабавно. </a:t>
            </a:r>
          </a:p>
          <a:p>
            <a:pPr eaLnBrk="1" hangingPunct="1"/>
            <a:endParaRPr lang="bg-BG" sz="2400" smtClean="0">
              <a:latin typeface="Times New Roman" pitchFamily="18" charset="0"/>
            </a:endParaRPr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Вслушвайте се в това какво ви казват за неговото поведение съучениците му и учителите му!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Наблюдавайте поведението на детето!</a:t>
            </a:r>
          </a:p>
        </p:txBody>
      </p:sp>
      <p:pic>
        <p:nvPicPr>
          <p:cNvPr id="16390" name="Picture 6" descr="агресия в училищ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860800"/>
            <a:ext cx="29718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междучас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789363"/>
            <a:ext cx="32400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4E6515-900B-4EAA-AC4F-28FD38DC40FE}" type="slidenum">
              <a:rPr lang="bg-BG"/>
              <a:pPr/>
              <a:t>22</a:t>
            </a:fld>
            <a:endParaRPr lang="bg-BG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sz="2800" b="1" smtClean="0"/>
              <a:t> .</a:t>
            </a:r>
            <a:r>
              <a:rPr lang="bg-BG" sz="2800" smtClean="0"/>
              <a:t> </a:t>
            </a:r>
            <a:r>
              <a:rPr lang="bg-BG" sz="2400" smtClean="0">
                <a:latin typeface="Times New Roman" pitchFamily="18" charset="0"/>
              </a:rPr>
              <a:t>Вземете предвид възможността приятелчетата на вашето дете, към които е насочена агресията му, просто да не са подходящата компания за него. </a:t>
            </a:r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Броят на децата, с които играе, също може да бъде проблем. </a:t>
            </a:r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Удрянето може да бъде например начин детето да привлече вниманието на деца, които не му обръщат внимание. </a:t>
            </a:r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Ограничавайки броя на децата, с които играе в определен момент до 2 (защото двама обикновено играят много по-добре от трима).</a:t>
            </a:r>
          </a:p>
        </p:txBody>
      </p:sp>
      <p:pic>
        <p:nvPicPr>
          <p:cNvPr id="17412" name="Picture 4" descr="MCj008900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765175"/>
            <a:ext cx="180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63468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Намерете  му  нови приятели!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7A84DC-45D2-413C-9DD7-28E92732AD43}" type="slidenum">
              <a:rPr lang="bg-BG"/>
              <a:pPr/>
              <a:t>23</a:t>
            </a:fld>
            <a:endParaRPr lang="bg-BG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z="2400" smtClean="0">
                <a:latin typeface="Times New Roman" pitchFamily="18" charset="0"/>
              </a:rPr>
              <a:t>Децата на тази възраст реагират положително на похвала, така че осигурете им я.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>
                <a:latin typeface="Times New Roman" pitchFamily="18" charset="0"/>
              </a:rPr>
              <a:t>Ако детето ви играе с другите и си поделя играчките, кажете му своето одобрение.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>
                <a:latin typeface="Times New Roman" pitchFamily="18" charset="0"/>
              </a:rPr>
              <a:t>Ако каже на приятелите си, че е ядосано вместо да им се нахвърли, дръпнете го после настрани и му кажете колко сте горди с него.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>
                <a:latin typeface="Times New Roman" pitchFamily="18" charset="0"/>
              </a:rPr>
              <a:t> Когато става въпрос за справяне с агресивното поведение, най-вероятно ще установите, че похвалата е много по-ефикасна от наказанията.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755650" y="274638"/>
            <a:ext cx="79311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2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/>
              </a:rPr>
              <a:t>Възнаграждавайте доброто държание!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86D2B3-965B-461F-92AF-62E5A2EC17EA}" type="slidenum">
              <a:rPr lang="bg-BG"/>
              <a:pPr/>
              <a:t>24</a:t>
            </a:fld>
            <a:endParaRPr lang="bg-BG"/>
          </a:p>
        </p:txBody>
      </p:sp>
      <p:sp>
        <p:nvSpPr>
          <p:cNvPr id="12292" name="WordArt 4" descr="Тесен вертикал"/>
          <p:cNvSpPr>
            <a:spLocks noChangeArrowheads="1" noChangeShapeType="1" noTextEdit="1"/>
          </p:cNvSpPr>
          <p:nvPr/>
        </p:nvSpPr>
        <p:spPr bwMode="auto">
          <a:xfrm>
            <a:off x="611188" y="1628775"/>
            <a:ext cx="4968875" cy="23923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bg-BG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Телевизията </a:t>
            </a:r>
          </a:p>
        </p:txBody>
      </p:sp>
      <p:pic>
        <p:nvPicPr>
          <p:cNvPr id="12299" name="Picture 11" descr="MCj008901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773238"/>
            <a:ext cx="27352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4FB0A9-2B09-4E9C-8CC6-06B209688FD4}" type="slidenum">
              <a:rPr lang="bg-BG"/>
              <a:pPr/>
              <a:t>25</a:t>
            </a:fld>
            <a:endParaRPr lang="bg-BG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z="2400" smtClean="0">
                <a:latin typeface="Times New Roman" pitchFamily="18" charset="0"/>
              </a:rPr>
              <a:t>Невинно изглеждащите анимационни филмчета и някои други така наречени детски предавания често са изпълнени с насилие</a:t>
            </a:r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Така че опитайте да проверите програмите, които детето ви гледа, като просто ги гледате с него – особено ако детето ви е склонно към агресия. </a:t>
            </a:r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Ако в програмата има нещо, което не одобрявате, говорете с детето за него.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643812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bg-BG" sz="24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Ограничете гледането на телевизия!</a:t>
            </a:r>
          </a:p>
        </p:txBody>
      </p:sp>
      <p:pic>
        <p:nvPicPr>
          <p:cNvPr id="13323" name="Picture 11" descr="MCPE01774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437063"/>
            <a:ext cx="259238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F4E9D7-87E5-45AB-A126-6E88F1C4C90B}" type="slidenum">
              <a:rPr lang="bg-BG"/>
              <a:pPr/>
              <a:t>26</a:t>
            </a:fld>
            <a:endParaRPr lang="bg-BG"/>
          </a:p>
        </p:txBody>
      </p:sp>
      <p:pic>
        <p:nvPicPr>
          <p:cNvPr id="20484" name="Picture 4" descr="MPj043119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125538"/>
            <a:ext cx="331152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395288" y="2349500"/>
            <a:ext cx="4464050" cy="21304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bg-B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/>
              </a:rPr>
              <a:t>Компютърните игри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651BF7-6C36-4D1E-A1BD-91565627A349}" type="slidenum">
              <a:rPr lang="bg-BG"/>
              <a:pPr/>
              <a:t>27</a:t>
            </a:fld>
            <a:endParaRPr lang="bg-BG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z="2400" smtClean="0">
                <a:latin typeface="Times New Roman" pitchFamily="18" charset="0"/>
              </a:rPr>
              <a:t>Често те са съпроводени с насилие. </a:t>
            </a:r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Това води до подражание в поведението на детето.</a:t>
            </a:r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Стига се до криво разбрано правилно поведение.</a:t>
            </a:r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Стремежът да подражават взема връх.</a:t>
            </a:r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Стига се до показност навидяно поведение  в училище и на улицата.</a:t>
            </a:r>
          </a:p>
        </p:txBody>
      </p:sp>
      <p:pic>
        <p:nvPicPr>
          <p:cNvPr id="21508" name="Picture 4" descr="MCj042841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716338"/>
            <a:ext cx="33131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WordArt 6" descr="Тесен вертикал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8229600" cy="16287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2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Внимателно подбирайте  компютърните </a:t>
            </a:r>
          </a:p>
          <a:p>
            <a:pPr algn="ctr"/>
            <a:r>
              <a:rPr lang="ru-RU" sz="2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игри на децата си !</a:t>
            </a:r>
            <a:endParaRPr lang="bg-BG" sz="24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55BB92-82B6-43D8-9942-AC79E677918D}" type="slidenum">
              <a:rPr lang="bg-BG"/>
              <a:pPr/>
              <a:t>28</a:t>
            </a:fld>
            <a:endParaRPr lang="bg-BG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smtClean="0"/>
              <a:t> 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476375" y="2133600"/>
            <a:ext cx="6840538" cy="1568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 spc="72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onotype Corsiva"/>
              </a:rPr>
              <a:t>Връстниците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3EE575-37B4-4911-AE11-38F10D2AAD26}" type="slidenum">
              <a:rPr lang="bg-BG"/>
              <a:pPr/>
              <a:t>29</a:t>
            </a:fld>
            <a:endParaRPr lang="bg-BG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/>
            <a:r>
              <a:rPr lang="bg-BG" smtClean="0"/>
              <a:t>Внимателно следете кои са приятелите на детето ви!</a:t>
            </a:r>
          </a:p>
          <a:p>
            <a:pPr eaLnBrk="1" hangingPunct="1"/>
            <a:r>
              <a:rPr lang="bg-BG" smtClean="0"/>
              <a:t>Често то подражава в стремежа си за надмощие.</a:t>
            </a:r>
          </a:p>
          <a:p>
            <a:pPr eaLnBrk="1" hangingPunct="1"/>
            <a:r>
              <a:rPr lang="bg-BG" smtClean="0"/>
              <a:t>Понякога агресивното поведение е “вик” за помощ – детето иска да бъде забелязано.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229600" cy="20462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Monotype Corsiva"/>
              </a:rPr>
              <a:t>Аз съм най-силен! </a:t>
            </a:r>
          </a:p>
          <a:p>
            <a:pPr algn="ctr"/>
            <a:r>
              <a:rPr lang="ru-RU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Monotype Corsiva"/>
              </a:rPr>
              <a:t>Аз всичко мога да правя!” </a:t>
            </a:r>
            <a:endParaRPr lang="bg-BG" sz="24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FF9B7D-557B-4B50-A9D2-BBAD7DB8EE23}" type="slidenum">
              <a:rPr lang="bg-BG"/>
              <a:pPr/>
              <a:t>3</a:t>
            </a:fld>
            <a:endParaRPr lang="bg-BG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484313"/>
            <a:ext cx="4038600" cy="4525962"/>
          </a:xfrm>
        </p:spPr>
        <p:txBody>
          <a:bodyPr/>
          <a:lstStyle/>
          <a:p>
            <a:pPr eaLnBrk="1" hangingPunct="1"/>
            <a:r>
              <a:rPr lang="bg-BG" sz="2000" smtClean="0">
                <a:latin typeface="Times New Roman" pitchFamily="18" charset="0"/>
              </a:rPr>
              <a:t>Според родителите и децата недобрата семейна среда (73%) и липсата на дисциплина в училище (68%) са сред ос</a:t>
            </a:r>
            <a:r>
              <a:rPr lang="bg-BG" sz="2000" u="sng" smtClean="0">
                <a:latin typeface="Times New Roman" pitchFamily="18" charset="0"/>
                <a:hlinkClick r:id="rId2"/>
                <a:hlinkMouseOver r:id="rId3" action="ppaction://hlinkfile"/>
              </a:rPr>
              <a:t>нов</a:t>
            </a:r>
            <a:r>
              <a:rPr lang="bg-BG" sz="2000" smtClean="0">
                <a:latin typeface="Times New Roman" pitchFamily="18" charset="0"/>
              </a:rPr>
              <a:t>ните причини за агресията в училище.</a:t>
            </a:r>
          </a:p>
          <a:p>
            <a:pPr eaLnBrk="1" hangingPunct="1"/>
            <a:r>
              <a:rPr lang="bg-BG" sz="2000" smtClean="0">
                <a:latin typeface="Times New Roman" pitchFamily="18" charset="0"/>
              </a:rPr>
              <a:t> Възрастните подкрепят връщането на оценката на поведението на учениците, като мярката е подкрепена от 89.5% от анкетираните, докато младежите са по-скоро против това. </a:t>
            </a:r>
          </a:p>
        </p:txBody>
      </p:sp>
      <p:pic>
        <p:nvPicPr>
          <p:cNvPr id="57352" name="Picture 8" descr="MPj04277230000[1]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557338"/>
            <a:ext cx="40386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B47325-757C-480D-94E8-0BBDDCCC5E88}" type="slidenum">
              <a:rPr lang="bg-BG"/>
              <a:pPr/>
              <a:t>30</a:t>
            </a:fld>
            <a:endParaRPr lang="bg-BG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1800" smtClean="0"/>
              <a:t/>
            </a:r>
            <a:br>
              <a:rPr lang="bg-BG" sz="1800" smtClean="0"/>
            </a:br>
            <a:r>
              <a:rPr lang="bg-BG" sz="1800" smtClean="0"/>
              <a:t/>
            </a:r>
            <a:br>
              <a:rPr lang="bg-BG" sz="1800" smtClean="0"/>
            </a:br>
            <a:endParaRPr lang="bg-BG" sz="18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000" smtClean="0">
                <a:latin typeface="Times New Roman" pitchFamily="18" charset="0"/>
              </a:rPr>
              <a:t>Учете децата да поемат отговорността за постъпките си върху себе си, а не да стоварват своята вина на другите.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latin typeface="Times New Roman" pitchFamily="18" charset="0"/>
              </a:rPr>
              <a:t>Да се развива у агресивните деца чувство на съчувствие към връстниците, към възрастните, към живия свят.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latin typeface="Times New Roman" pitchFamily="18" charset="0"/>
              </a:rPr>
              <a:t>Да се помага на детето правилно да оцени както собственото си емоционално състояние, така и детето-жертва.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latin typeface="Times New Roman" pitchFamily="18" charset="0"/>
              </a:rPr>
              <a:t/>
            </a:r>
            <a:br>
              <a:rPr lang="bg-BG" sz="2000" smtClean="0">
                <a:latin typeface="Times New Roman" pitchFamily="18" charset="0"/>
              </a:rPr>
            </a:br>
            <a:r>
              <a:rPr lang="bg-BG" sz="2000" smtClean="0">
                <a:latin typeface="Times New Roman" pitchFamily="18" charset="0"/>
              </a:rPr>
              <a:t>Да учим детето да различава чувствата си, да умее да ги разбира и анализира.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latin typeface="Times New Roman" pitchFamily="18" charset="0"/>
              </a:rPr>
              <a:t>Да се научи детето да излее гнева си по по-приемлив начин ( да къса хартия, да удря по надуваеми играчки) или с полезни способи ( като го запишат в спортни секции)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latin typeface="Times New Roman" pitchFamily="18" charset="0"/>
              </a:rPr>
              <a:t>  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048375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24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Съвети към родителите: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2102FC-ACF0-4A43-B84D-537DC53820F4}" type="slidenum">
              <a:rPr lang="bg-BG"/>
              <a:pPr/>
              <a:t>31</a:t>
            </a:fld>
            <a:endParaRPr lang="bg-BG"/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769100" cy="2581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Решението!</a:t>
            </a:r>
          </a:p>
        </p:txBody>
      </p:sp>
      <p:pic>
        <p:nvPicPr>
          <p:cNvPr id="87045" name="Picture 5" descr="MCj029588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213100"/>
            <a:ext cx="41052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CE9755-5034-48F4-9018-B12227B0F5BE}" type="slidenum">
              <a:rPr lang="bg-BG"/>
              <a:pPr/>
              <a:t>32</a:t>
            </a:fld>
            <a:endParaRPr lang="bg-BG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125538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bg-BG" sz="2800" smtClean="0"/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Подобряването на общуването между родители и деца е най-доброто решение на проблема с агресията в училище. </a:t>
            </a:r>
          </a:p>
        </p:txBody>
      </p:sp>
      <p:pic>
        <p:nvPicPr>
          <p:cNvPr id="11272" name="Picture 8" descr="MPj04318260000[1]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484313"/>
            <a:ext cx="3311525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A3C85F-6EDC-4CB2-B77C-77DBC9A516CC}" type="slidenum">
              <a:rPr lang="bg-BG"/>
              <a:pPr/>
              <a:t>33</a:t>
            </a:fld>
            <a:endParaRPr lang="bg-BG"/>
          </a:p>
        </p:txBody>
      </p:sp>
      <p:pic>
        <p:nvPicPr>
          <p:cNvPr id="43010" name="Picture 2" descr="MCj042979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781300"/>
            <a:ext cx="36004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800" b="1" smtClean="0">
                <a:latin typeface="Times New Roman" pitchFamily="18" charset="0"/>
              </a:rPr>
              <a:t>Използвайте</a:t>
            </a:r>
            <a:r>
              <a:rPr lang="bg-BG" sz="2400" smtClean="0">
                <a:latin typeface="Times New Roman" pitchFamily="18" charset="0"/>
              </a:rPr>
              <a:t> </a:t>
            </a:r>
            <a:r>
              <a:rPr lang="bg-BG" sz="2400" b="1" smtClean="0">
                <a:latin typeface="Times New Roman" pitchFamily="18" charset="0"/>
              </a:rPr>
              <a:t>контактите с учителите , за да опознаете детето си!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bg-BG" sz="2400" b="1" smtClean="0">
                <a:latin typeface="Times New Roman" pitchFamily="18" charset="0"/>
              </a:rPr>
              <a:t>Защото:</a:t>
            </a:r>
          </a:p>
          <a:p>
            <a:pPr eaLnBrk="1" hangingPunct="1">
              <a:buFontTx/>
              <a:buNone/>
            </a:pPr>
            <a:endParaRPr lang="bg-BG" sz="2400" smtClean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bg-BG" sz="2400" smtClean="0">
                <a:latin typeface="Times New Roman" pitchFamily="18" charset="0"/>
              </a:rPr>
              <a:t>Вкъщи то е различно. </a:t>
            </a:r>
          </a:p>
          <a:p>
            <a:pPr eaLnBrk="1" hangingPunct="1">
              <a:buFontTx/>
              <a:buNone/>
            </a:pPr>
            <a:r>
              <a:rPr lang="bg-BG" sz="2400" smtClean="0">
                <a:latin typeface="Times New Roman" pitchFamily="18" charset="0"/>
              </a:rPr>
              <a:t>-   Понякога, Вие като  родители не реагирате правилно при възпитанието и обучението на детето си!</a:t>
            </a:r>
          </a:p>
          <a:p>
            <a:pPr eaLnBrk="1" hangingPunct="1">
              <a:buFontTx/>
              <a:buNone/>
            </a:pPr>
            <a:r>
              <a:rPr lang="bg-BG" sz="2400" smtClean="0">
                <a:latin typeface="Times New Roman" pitchFamily="18" charset="0"/>
              </a:rPr>
              <a:t> -  Често наказанието  и насилието са първите съветници.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358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6ABE14-FCA9-4645-A2C4-716D6CEB4ECA}" type="slidenum">
              <a:rPr lang="bg-BG"/>
              <a:pPr/>
              <a:t>34</a:t>
            </a:fld>
            <a:endParaRPr lang="bg-BG"/>
          </a:p>
        </p:txBody>
      </p:sp>
      <p:sp>
        <p:nvSpPr>
          <p:cNvPr id="45060" name="AutoShape 4"/>
          <p:cNvSpPr>
            <a:spLocks noChangeAspect="1" noChangeArrowheads="1" noTextEdit="1"/>
          </p:cNvSpPr>
          <p:nvPr/>
        </p:nvSpPr>
        <p:spPr bwMode="auto">
          <a:xfrm>
            <a:off x="5219700" y="1916113"/>
            <a:ext cx="33845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45061" name="Freeform 5"/>
          <p:cNvSpPr>
            <a:spLocks/>
          </p:cNvSpPr>
          <p:nvPr/>
        </p:nvSpPr>
        <p:spPr bwMode="auto">
          <a:xfrm>
            <a:off x="4787900" y="2133600"/>
            <a:ext cx="3384550" cy="3178175"/>
          </a:xfrm>
          <a:custGeom>
            <a:avLst/>
            <a:gdLst>
              <a:gd name="T0" fmla="*/ 2127 w 2132"/>
              <a:gd name="T1" fmla="*/ 1103 h 2002"/>
              <a:gd name="T2" fmla="*/ 2098 w 2132"/>
              <a:gd name="T3" fmla="*/ 1252 h 2002"/>
              <a:gd name="T4" fmla="*/ 2049 w 2132"/>
              <a:gd name="T5" fmla="*/ 1390 h 2002"/>
              <a:gd name="T6" fmla="*/ 1978 w 2132"/>
              <a:gd name="T7" fmla="*/ 1520 h 2002"/>
              <a:gd name="T8" fmla="*/ 1888 w 2132"/>
              <a:gd name="T9" fmla="*/ 1637 h 2002"/>
              <a:gd name="T10" fmla="*/ 1783 w 2132"/>
              <a:gd name="T11" fmla="*/ 1742 h 2002"/>
              <a:gd name="T12" fmla="*/ 1662 w 2132"/>
              <a:gd name="T13" fmla="*/ 1831 h 2002"/>
              <a:gd name="T14" fmla="*/ 1528 w 2132"/>
              <a:gd name="T15" fmla="*/ 1903 h 2002"/>
              <a:gd name="T16" fmla="*/ 1383 w 2132"/>
              <a:gd name="T17" fmla="*/ 1957 h 2002"/>
              <a:gd name="T18" fmla="*/ 1229 w 2132"/>
              <a:gd name="T19" fmla="*/ 1990 h 2002"/>
              <a:gd name="T20" fmla="*/ 1066 w 2132"/>
              <a:gd name="T21" fmla="*/ 2002 h 2002"/>
              <a:gd name="T22" fmla="*/ 904 w 2132"/>
              <a:gd name="T23" fmla="*/ 1990 h 2002"/>
              <a:gd name="T24" fmla="*/ 749 w 2132"/>
              <a:gd name="T25" fmla="*/ 1957 h 2002"/>
              <a:gd name="T26" fmla="*/ 604 w 2132"/>
              <a:gd name="T27" fmla="*/ 1903 h 2002"/>
              <a:gd name="T28" fmla="*/ 471 w 2132"/>
              <a:gd name="T29" fmla="*/ 1831 h 2002"/>
              <a:gd name="T30" fmla="*/ 349 w 2132"/>
              <a:gd name="T31" fmla="*/ 1742 h 2002"/>
              <a:gd name="T32" fmla="*/ 244 w 2132"/>
              <a:gd name="T33" fmla="*/ 1637 h 2002"/>
              <a:gd name="T34" fmla="*/ 154 w 2132"/>
              <a:gd name="T35" fmla="*/ 1520 h 2002"/>
              <a:gd name="T36" fmla="*/ 84 w 2132"/>
              <a:gd name="T37" fmla="*/ 1390 h 2002"/>
              <a:gd name="T38" fmla="*/ 34 w 2132"/>
              <a:gd name="T39" fmla="*/ 1252 h 2002"/>
              <a:gd name="T40" fmla="*/ 5 w 2132"/>
              <a:gd name="T41" fmla="*/ 1103 h 2002"/>
              <a:gd name="T42" fmla="*/ 1 w 2132"/>
              <a:gd name="T43" fmla="*/ 950 h 2002"/>
              <a:gd name="T44" fmla="*/ 21 w 2132"/>
              <a:gd name="T45" fmla="*/ 799 h 2002"/>
              <a:gd name="T46" fmla="*/ 65 w 2132"/>
              <a:gd name="T47" fmla="*/ 657 h 2002"/>
              <a:gd name="T48" fmla="*/ 129 w 2132"/>
              <a:gd name="T49" fmla="*/ 524 h 2002"/>
              <a:gd name="T50" fmla="*/ 212 w 2132"/>
              <a:gd name="T51" fmla="*/ 402 h 2002"/>
              <a:gd name="T52" fmla="*/ 313 w 2132"/>
              <a:gd name="T53" fmla="*/ 293 h 2002"/>
              <a:gd name="T54" fmla="*/ 429 w 2132"/>
              <a:gd name="T55" fmla="*/ 198 h 2002"/>
              <a:gd name="T56" fmla="*/ 558 w 2132"/>
              <a:gd name="T57" fmla="*/ 121 h 2002"/>
              <a:gd name="T58" fmla="*/ 699 w 2132"/>
              <a:gd name="T59" fmla="*/ 61 h 2002"/>
              <a:gd name="T60" fmla="*/ 851 w 2132"/>
              <a:gd name="T61" fmla="*/ 20 h 2002"/>
              <a:gd name="T62" fmla="*/ 1011 w 2132"/>
              <a:gd name="T63" fmla="*/ 1 h 2002"/>
              <a:gd name="T64" fmla="*/ 1175 w 2132"/>
              <a:gd name="T65" fmla="*/ 4 h 2002"/>
              <a:gd name="T66" fmla="*/ 1332 w 2132"/>
              <a:gd name="T67" fmla="*/ 31 h 2002"/>
              <a:gd name="T68" fmla="*/ 1481 w 2132"/>
              <a:gd name="T69" fmla="*/ 79 h 2002"/>
              <a:gd name="T70" fmla="*/ 1619 w 2132"/>
              <a:gd name="T71" fmla="*/ 145 h 2002"/>
              <a:gd name="T72" fmla="*/ 1744 w 2132"/>
              <a:gd name="T73" fmla="*/ 228 h 2002"/>
              <a:gd name="T74" fmla="*/ 1855 w 2132"/>
              <a:gd name="T75" fmla="*/ 328 h 2002"/>
              <a:gd name="T76" fmla="*/ 1951 w 2132"/>
              <a:gd name="T77" fmla="*/ 441 h 2002"/>
              <a:gd name="T78" fmla="*/ 2026 w 2132"/>
              <a:gd name="T79" fmla="*/ 567 h 2002"/>
              <a:gd name="T80" fmla="*/ 2084 w 2132"/>
              <a:gd name="T81" fmla="*/ 703 h 2002"/>
              <a:gd name="T82" fmla="*/ 2120 w 2132"/>
              <a:gd name="T83" fmla="*/ 849 h 2002"/>
              <a:gd name="T84" fmla="*/ 2132 w 2132"/>
              <a:gd name="T85" fmla="*/ 1001 h 20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32"/>
              <a:gd name="T130" fmla="*/ 0 h 2002"/>
              <a:gd name="T131" fmla="*/ 2132 w 2132"/>
              <a:gd name="T132" fmla="*/ 2002 h 200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32" h="2002">
                <a:moveTo>
                  <a:pt x="2132" y="1001"/>
                </a:moveTo>
                <a:lnTo>
                  <a:pt x="2131" y="1053"/>
                </a:lnTo>
                <a:lnTo>
                  <a:pt x="2127" y="1103"/>
                </a:lnTo>
                <a:lnTo>
                  <a:pt x="2120" y="1153"/>
                </a:lnTo>
                <a:lnTo>
                  <a:pt x="2111" y="1203"/>
                </a:lnTo>
                <a:lnTo>
                  <a:pt x="2098" y="1252"/>
                </a:lnTo>
                <a:lnTo>
                  <a:pt x="2084" y="1298"/>
                </a:lnTo>
                <a:lnTo>
                  <a:pt x="2067" y="1345"/>
                </a:lnTo>
                <a:lnTo>
                  <a:pt x="2049" y="1390"/>
                </a:lnTo>
                <a:lnTo>
                  <a:pt x="2026" y="1435"/>
                </a:lnTo>
                <a:lnTo>
                  <a:pt x="2003" y="1478"/>
                </a:lnTo>
                <a:lnTo>
                  <a:pt x="1978" y="1520"/>
                </a:lnTo>
                <a:lnTo>
                  <a:pt x="1951" y="1560"/>
                </a:lnTo>
                <a:lnTo>
                  <a:pt x="1921" y="1600"/>
                </a:lnTo>
                <a:lnTo>
                  <a:pt x="1888" y="1637"/>
                </a:lnTo>
                <a:lnTo>
                  <a:pt x="1855" y="1674"/>
                </a:lnTo>
                <a:lnTo>
                  <a:pt x="1820" y="1709"/>
                </a:lnTo>
                <a:lnTo>
                  <a:pt x="1783" y="1742"/>
                </a:lnTo>
                <a:lnTo>
                  <a:pt x="1744" y="1773"/>
                </a:lnTo>
                <a:lnTo>
                  <a:pt x="1703" y="1803"/>
                </a:lnTo>
                <a:lnTo>
                  <a:pt x="1662" y="1831"/>
                </a:lnTo>
                <a:lnTo>
                  <a:pt x="1619" y="1857"/>
                </a:lnTo>
                <a:lnTo>
                  <a:pt x="1574" y="1881"/>
                </a:lnTo>
                <a:lnTo>
                  <a:pt x="1528" y="1903"/>
                </a:lnTo>
                <a:lnTo>
                  <a:pt x="1481" y="1923"/>
                </a:lnTo>
                <a:lnTo>
                  <a:pt x="1433" y="1941"/>
                </a:lnTo>
                <a:lnTo>
                  <a:pt x="1383" y="1957"/>
                </a:lnTo>
                <a:lnTo>
                  <a:pt x="1332" y="1971"/>
                </a:lnTo>
                <a:lnTo>
                  <a:pt x="1281" y="1982"/>
                </a:lnTo>
                <a:lnTo>
                  <a:pt x="1229" y="1990"/>
                </a:lnTo>
                <a:lnTo>
                  <a:pt x="1175" y="1997"/>
                </a:lnTo>
                <a:lnTo>
                  <a:pt x="1121" y="2001"/>
                </a:lnTo>
                <a:lnTo>
                  <a:pt x="1066" y="2002"/>
                </a:lnTo>
                <a:lnTo>
                  <a:pt x="1011" y="2001"/>
                </a:lnTo>
                <a:lnTo>
                  <a:pt x="957" y="1997"/>
                </a:lnTo>
                <a:lnTo>
                  <a:pt x="904" y="1990"/>
                </a:lnTo>
                <a:lnTo>
                  <a:pt x="851" y="1982"/>
                </a:lnTo>
                <a:lnTo>
                  <a:pt x="800" y="1971"/>
                </a:lnTo>
                <a:lnTo>
                  <a:pt x="749" y="1957"/>
                </a:lnTo>
                <a:lnTo>
                  <a:pt x="699" y="1941"/>
                </a:lnTo>
                <a:lnTo>
                  <a:pt x="651" y="1923"/>
                </a:lnTo>
                <a:lnTo>
                  <a:pt x="604" y="1903"/>
                </a:lnTo>
                <a:lnTo>
                  <a:pt x="558" y="1881"/>
                </a:lnTo>
                <a:lnTo>
                  <a:pt x="513" y="1857"/>
                </a:lnTo>
                <a:lnTo>
                  <a:pt x="471" y="1831"/>
                </a:lnTo>
                <a:lnTo>
                  <a:pt x="429" y="1803"/>
                </a:lnTo>
                <a:lnTo>
                  <a:pt x="389" y="1773"/>
                </a:lnTo>
                <a:lnTo>
                  <a:pt x="349" y="1742"/>
                </a:lnTo>
                <a:lnTo>
                  <a:pt x="313" y="1709"/>
                </a:lnTo>
                <a:lnTo>
                  <a:pt x="277" y="1674"/>
                </a:lnTo>
                <a:lnTo>
                  <a:pt x="244" y="1637"/>
                </a:lnTo>
                <a:lnTo>
                  <a:pt x="212" y="1600"/>
                </a:lnTo>
                <a:lnTo>
                  <a:pt x="183" y="1560"/>
                </a:lnTo>
                <a:lnTo>
                  <a:pt x="154" y="1520"/>
                </a:lnTo>
                <a:lnTo>
                  <a:pt x="129" y="1478"/>
                </a:lnTo>
                <a:lnTo>
                  <a:pt x="106" y="1435"/>
                </a:lnTo>
                <a:lnTo>
                  <a:pt x="84" y="1390"/>
                </a:lnTo>
                <a:lnTo>
                  <a:pt x="65" y="1345"/>
                </a:lnTo>
                <a:lnTo>
                  <a:pt x="48" y="1298"/>
                </a:lnTo>
                <a:lnTo>
                  <a:pt x="34" y="1252"/>
                </a:lnTo>
                <a:lnTo>
                  <a:pt x="21" y="1203"/>
                </a:lnTo>
                <a:lnTo>
                  <a:pt x="12" y="1153"/>
                </a:lnTo>
                <a:lnTo>
                  <a:pt x="5" y="1103"/>
                </a:lnTo>
                <a:lnTo>
                  <a:pt x="1" y="1053"/>
                </a:lnTo>
                <a:lnTo>
                  <a:pt x="0" y="1001"/>
                </a:lnTo>
                <a:lnTo>
                  <a:pt x="1" y="950"/>
                </a:lnTo>
                <a:lnTo>
                  <a:pt x="5" y="899"/>
                </a:lnTo>
                <a:lnTo>
                  <a:pt x="12" y="849"/>
                </a:lnTo>
                <a:lnTo>
                  <a:pt x="21" y="799"/>
                </a:lnTo>
                <a:lnTo>
                  <a:pt x="34" y="751"/>
                </a:lnTo>
                <a:lnTo>
                  <a:pt x="48" y="703"/>
                </a:lnTo>
                <a:lnTo>
                  <a:pt x="65" y="657"/>
                </a:lnTo>
                <a:lnTo>
                  <a:pt x="84" y="611"/>
                </a:lnTo>
                <a:lnTo>
                  <a:pt x="106" y="567"/>
                </a:lnTo>
                <a:lnTo>
                  <a:pt x="129" y="524"/>
                </a:lnTo>
                <a:lnTo>
                  <a:pt x="154" y="482"/>
                </a:lnTo>
                <a:lnTo>
                  <a:pt x="183" y="441"/>
                </a:lnTo>
                <a:lnTo>
                  <a:pt x="212" y="402"/>
                </a:lnTo>
                <a:lnTo>
                  <a:pt x="244" y="365"/>
                </a:lnTo>
                <a:lnTo>
                  <a:pt x="277" y="328"/>
                </a:lnTo>
                <a:lnTo>
                  <a:pt x="313" y="293"/>
                </a:lnTo>
                <a:lnTo>
                  <a:pt x="349" y="261"/>
                </a:lnTo>
                <a:lnTo>
                  <a:pt x="389" y="228"/>
                </a:lnTo>
                <a:lnTo>
                  <a:pt x="429" y="198"/>
                </a:lnTo>
                <a:lnTo>
                  <a:pt x="471" y="171"/>
                </a:lnTo>
                <a:lnTo>
                  <a:pt x="513" y="145"/>
                </a:lnTo>
                <a:lnTo>
                  <a:pt x="558" y="121"/>
                </a:lnTo>
                <a:lnTo>
                  <a:pt x="604" y="99"/>
                </a:lnTo>
                <a:lnTo>
                  <a:pt x="651" y="79"/>
                </a:lnTo>
                <a:lnTo>
                  <a:pt x="699" y="61"/>
                </a:lnTo>
                <a:lnTo>
                  <a:pt x="749" y="45"/>
                </a:lnTo>
                <a:lnTo>
                  <a:pt x="800" y="31"/>
                </a:lnTo>
                <a:lnTo>
                  <a:pt x="851" y="20"/>
                </a:lnTo>
                <a:lnTo>
                  <a:pt x="904" y="12"/>
                </a:lnTo>
                <a:lnTo>
                  <a:pt x="957" y="4"/>
                </a:lnTo>
                <a:lnTo>
                  <a:pt x="1011" y="1"/>
                </a:lnTo>
                <a:lnTo>
                  <a:pt x="1066" y="0"/>
                </a:lnTo>
                <a:lnTo>
                  <a:pt x="1121" y="1"/>
                </a:lnTo>
                <a:lnTo>
                  <a:pt x="1175" y="4"/>
                </a:lnTo>
                <a:lnTo>
                  <a:pt x="1229" y="12"/>
                </a:lnTo>
                <a:lnTo>
                  <a:pt x="1281" y="20"/>
                </a:lnTo>
                <a:lnTo>
                  <a:pt x="1332" y="31"/>
                </a:lnTo>
                <a:lnTo>
                  <a:pt x="1383" y="45"/>
                </a:lnTo>
                <a:lnTo>
                  <a:pt x="1433" y="61"/>
                </a:lnTo>
                <a:lnTo>
                  <a:pt x="1481" y="79"/>
                </a:lnTo>
                <a:lnTo>
                  <a:pt x="1528" y="99"/>
                </a:lnTo>
                <a:lnTo>
                  <a:pt x="1574" y="121"/>
                </a:lnTo>
                <a:lnTo>
                  <a:pt x="1619" y="145"/>
                </a:lnTo>
                <a:lnTo>
                  <a:pt x="1662" y="171"/>
                </a:lnTo>
                <a:lnTo>
                  <a:pt x="1703" y="198"/>
                </a:lnTo>
                <a:lnTo>
                  <a:pt x="1744" y="228"/>
                </a:lnTo>
                <a:lnTo>
                  <a:pt x="1783" y="261"/>
                </a:lnTo>
                <a:lnTo>
                  <a:pt x="1820" y="293"/>
                </a:lnTo>
                <a:lnTo>
                  <a:pt x="1855" y="328"/>
                </a:lnTo>
                <a:lnTo>
                  <a:pt x="1888" y="365"/>
                </a:lnTo>
                <a:lnTo>
                  <a:pt x="1921" y="402"/>
                </a:lnTo>
                <a:lnTo>
                  <a:pt x="1951" y="441"/>
                </a:lnTo>
                <a:lnTo>
                  <a:pt x="1978" y="482"/>
                </a:lnTo>
                <a:lnTo>
                  <a:pt x="2003" y="524"/>
                </a:lnTo>
                <a:lnTo>
                  <a:pt x="2026" y="567"/>
                </a:lnTo>
                <a:lnTo>
                  <a:pt x="2049" y="611"/>
                </a:lnTo>
                <a:lnTo>
                  <a:pt x="2067" y="657"/>
                </a:lnTo>
                <a:lnTo>
                  <a:pt x="2084" y="703"/>
                </a:lnTo>
                <a:lnTo>
                  <a:pt x="2098" y="751"/>
                </a:lnTo>
                <a:lnTo>
                  <a:pt x="2111" y="799"/>
                </a:lnTo>
                <a:lnTo>
                  <a:pt x="2120" y="849"/>
                </a:lnTo>
                <a:lnTo>
                  <a:pt x="2127" y="899"/>
                </a:lnTo>
                <a:lnTo>
                  <a:pt x="2131" y="950"/>
                </a:lnTo>
                <a:lnTo>
                  <a:pt x="2132" y="1001"/>
                </a:lnTo>
                <a:close/>
              </a:path>
            </a:pathLst>
          </a:custGeom>
          <a:solidFill>
            <a:srgbClr val="C6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47" name="Freeform 6"/>
          <p:cNvSpPr>
            <a:spLocks/>
          </p:cNvSpPr>
          <p:nvPr/>
        </p:nvSpPr>
        <p:spPr bwMode="auto">
          <a:xfrm>
            <a:off x="5262563" y="4876800"/>
            <a:ext cx="1576387" cy="766763"/>
          </a:xfrm>
          <a:custGeom>
            <a:avLst/>
            <a:gdLst>
              <a:gd name="T0" fmla="*/ 124 w 993"/>
              <a:gd name="T1" fmla="*/ 67 h 483"/>
              <a:gd name="T2" fmla="*/ 113 w 993"/>
              <a:gd name="T3" fmla="*/ 86 h 483"/>
              <a:gd name="T4" fmla="*/ 96 w 993"/>
              <a:gd name="T5" fmla="*/ 119 h 483"/>
              <a:gd name="T6" fmla="*/ 77 w 993"/>
              <a:gd name="T7" fmla="*/ 165 h 483"/>
              <a:gd name="T8" fmla="*/ 50 w 993"/>
              <a:gd name="T9" fmla="*/ 237 h 483"/>
              <a:gd name="T10" fmla="*/ 22 w 993"/>
              <a:gd name="T11" fmla="*/ 334 h 483"/>
              <a:gd name="T12" fmla="*/ 3 w 993"/>
              <a:gd name="T13" fmla="*/ 417 h 483"/>
              <a:gd name="T14" fmla="*/ 0 w 993"/>
              <a:gd name="T15" fmla="*/ 469 h 483"/>
              <a:gd name="T16" fmla="*/ 14 w 993"/>
              <a:gd name="T17" fmla="*/ 476 h 483"/>
              <a:gd name="T18" fmla="*/ 36 w 993"/>
              <a:gd name="T19" fmla="*/ 472 h 483"/>
              <a:gd name="T20" fmla="*/ 62 w 993"/>
              <a:gd name="T21" fmla="*/ 468 h 483"/>
              <a:gd name="T22" fmla="*/ 93 w 993"/>
              <a:gd name="T23" fmla="*/ 462 h 483"/>
              <a:gd name="T24" fmla="*/ 125 w 993"/>
              <a:gd name="T25" fmla="*/ 455 h 483"/>
              <a:gd name="T26" fmla="*/ 160 w 993"/>
              <a:gd name="T27" fmla="*/ 449 h 483"/>
              <a:gd name="T28" fmla="*/ 195 w 993"/>
              <a:gd name="T29" fmla="*/ 444 h 483"/>
              <a:gd name="T30" fmla="*/ 228 w 993"/>
              <a:gd name="T31" fmla="*/ 440 h 483"/>
              <a:gd name="T32" fmla="*/ 269 w 993"/>
              <a:gd name="T33" fmla="*/ 439 h 483"/>
              <a:gd name="T34" fmla="*/ 290 w 993"/>
              <a:gd name="T35" fmla="*/ 435 h 483"/>
              <a:gd name="T36" fmla="*/ 303 w 993"/>
              <a:gd name="T37" fmla="*/ 432 h 483"/>
              <a:gd name="T38" fmla="*/ 344 w 993"/>
              <a:gd name="T39" fmla="*/ 438 h 483"/>
              <a:gd name="T40" fmla="*/ 405 w 993"/>
              <a:gd name="T41" fmla="*/ 450 h 483"/>
              <a:gd name="T42" fmla="*/ 438 w 993"/>
              <a:gd name="T43" fmla="*/ 457 h 483"/>
              <a:gd name="T44" fmla="*/ 468 w 993"/>
              <a:gd name="T45" fmla="*/ 464 h 483"/>
              <a:gd name="T46" fmla="*/ 495 w 993"/>
              <a:gd name="T47" fmla="*/ 470 h 483"/>
              <a:gd name="T48" fmla="*/ 521 w 993"/>
              <a:gd name="T49" fmla="*/ 475 h 483"/>
              <a:gd name="T50" fmla="*/ 544 w 993"/>
              <a:gd name="T51" fmla="*/ 478 h 483"/>
              <a:gd name="T52" fmla="*/ 565 w 993"/>
              <a:gd name="T53" fmla="*/ 482 h 483"/>
              <a:gd name="T54" fmla="*/ 586 w 993"/>
              <a:gd name="T55" fmla="*/ 483 h 483"/>
              <a:gd name="T56" fmla="*/ 608 w 993"/>
              <a:gd name="T57" fmla="*/ 483 h 483"/>
              <a:gd name="T58" fmla="*/ 632 w 993"/>
              <a:gd name="T59" fmla="*/ 482 h 483"/>
              <a:gd name="T60" fmla="*/ 657 w 993"/>
              <a:gd name="T61" fmla="*/ 477 h 483"/>
              <a:gd name="T62" fmla="*/ 684 w 993"/>
              <a:gd name="T63" fmla="*/ 469 h 483"/>
              <a:gd name="T64" fmla="*/ 744 w 993"/>
              <a:gd name="T65" fmla="*/ 447 h 483"/>
              <a:gd name="T66" fmla="*/ 810 w 993"/>
              <a:gd name="T67" fmla="*/ 426 h 483"/>
              <a:gd name="T68" fmla="*/ 851 w 993"/>
              <a:gd name="T69" fmla="*/ 416 h 483"/>
              <a:gd name="T70" fmla="*/ 880 w 993"/>
              <a:gd name="T71" fmla="*/ 417 h 483"/>
              <a:gd name="T72" fmla="*/ 909 w 993"/>
              <a:gd name="T73" fmla="*/ 425 h 483"/>
              <a:gd name="T74" fmla="*/ 943 w 993"/>
              <a:gd name="T75" fmla="*/ 429 h 483"/>
              <a:gd name="T76" fmla="*/ 972 w 993"/>
              <a:gd name="T77" fmla="*/ 431 h 483"/>
              <a:gd name="T78" fmla="*/ 991 w 993"/>
              <a:gd name="T79" fmla="*/ 429 h 483"/>
              <a:gd name="T80" fmla="*/ 980 w 993"/>
              <a:gd name="T81" fmla="*/ 202 h 483"/>
              <a:gd name="T82" fmla="*/ 167 w 993"/>
              <a:gd name="T83" fmla="*/ 37 h 48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93"/>
              <a:gd name="T127" fmla="*/ 0 h 483"/>
              <a:gd name="T128" fmla="*/ 993 w 993"/>
              <a:gd name="T129" fmla="*/ 483 h 48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93" h="483">
                <a:moveTo>
                  <a:pt x="125" y="64"/>
                </a:moveTo>
                <a:lnTo>
                  <a:pt x="124" y="67"/>
                </a:lnTo>
                <a:lnTo>
                  <a:pt x="119" y="74"/>
                </a:lnTo>
                <a:lnTo>
                  <a:pt x="113" y="86"/>
                </a:lnTo>
                <a:lnTo>
                  <a:pt x="105" y="100"/>
                </a:lnTo>
                <a:lnTo>
                  <a:pt x="96" y="119"/>
                </a:lnTo>
                <a:lnTo>
                  <a:pt x="87" y="141"/>
                </a:lnTo>
                <a:lnTo>
                  <a:pt x="77" y="165"/>
                </a:lnTo>
                <a:lnTo>
                  <a:pt x="67" y="190"/>
                </a:lnTo>
                <a:lnTo>
                  <a:pt x="50" y="237"/>
                </a:lnTo>
                <a:lnTo>
                  <a:pt x="36" y="286"/>
                </a:lnTo>
                <a:lnTo>
                  <a:pt x="22" y="334"/>
                </a:lnTo>
                <a:lnTo>
                  <a:pt x="11" y="378"/>
                </a:lnTo>
                <a:lnTo>
                  <a:pt x="3" y="417"/>
                </a:lnTo>
                <a:lnTo>
                  <a:pt x="0" y="449"/>
                </a:lnTo>
                <a:lnTo>
                  <a:pt x="0" y="469"/>
                </a:lnTo>
                <a:lnTo>
                  <a:pt x="6" y="476"/>
                </a:lnTo>
                <a:lnTo>
                  <a:pt x="14" y="476"/>
                </a:lnTo>
                <a:lnTo>
                  <a:pt x="24" y="475"/>
                </a:lnTo>
                <a:lnTo>
                  <a:pt x="36" y="472"/>
                </a:lnTo>
                <a:lnTo>
                  <a:pt x="48" y="470"/>
                </a:lnTo>
                <a:lnTo>
                  <a:pt x="62" y="468"/>
                </a:lnTo>
                <a:lnTo>
                  <a:pt x="77" y="465"/>
                </a:lnTo>
                <a:lnTo>
                  <a:pt x="93" y="462"/>
                </a:lnTo>
                <a:lnTo>
                  <a:pt x="109" y="458"/>
                </a:lnTo>
                <a:lnTo>
                  <a:pt x="125" y="455"/>
                </a:lnTo>
                <a:lnTo>
                  <a:pt x="142" y="451"/>
                </a:lnTo>
                <a:lnTo>
                  <a:pt x="160" y="449"/>
                </a:lnTo>
                <a:lnTo>
                  <a:pt x="177" y="446"/>
                </a:lnTo>
                <a:lnTo>
                  <a:pt x="195" y="444"/>
                </a:lnTo>
                <a:lnTo>
                  <a:pt x="212" y="441"/>
                </a:lnTo>
                <a:lnTo>
                  <a:pt x="228" y="440"/>
                </a:lnTo>
                <a:lnTo>
                  <a:pt x="244" y="440"/>
                </a:lnTo>
                <a:lnTo>
                  <a:pt x="269" y="439"/>
                </a:lnTo>
                <a:lnTo>
                  <a:pt x="283" y="438"/>
                </a:lnTo>
                <a:lnTo>
                  <a:pt x="290" y="435"/>
                </a:lnTo>
                <a:lnTo>
                  <a:pt x="295" y="433"/>
                </a:lnTo>
                <a:lnTo>
                  <a:pt x="303" y="432"/>
                </a:lnTo>
                <a:lnTo>
                  <a:pt x="318" y="434"/>
                </a:lnTo>
                <a:lnTo>
                  <a:pt x="344" y="438"/>
                </a:lnTo>
                <a:lnTo>
                  <a:pt x="386" y="446"/>
                </a:lnTo>
                <a:lnTo>
                  <a:pt x="405" y="450"/>
                </a:lnTo>
                <a:lnTo>
                  <a:pt x="422" y="453"/>
                </a:lnTo>
                <a:lnTo>
                  <a:pt x="438" y="457"/>
                </a:lnTo>
                <a:lnTo>
                  <a:pt x="454" y="460"/>
                </a:lnTo>
                <a:lnTo>
                  <a:pt x="468" y="464"/>
                </a:lnTo>
                <a:lnTo>
                  <a:pt x="483" y="466"/>
                </a:lnTo>
                <a:lnTo>
                  <a:pt x="495" y="470"/>
                </a:lnTo>
                <a:lnTo>
                  <a:pt x="509" y="472"/>
                </a:lnTo>
                <a:lnTo>
                  <a:pt x="521" y="475"/>
                </a:lnTo>
                <a:lnTo>
                  <a:pt x="533" y="477"/>
                </a:lnTo>
                <a:lnTo>
                  <a:pt x="544" y="478"/>
                </a:lnTo>
                <a:lnTo>
                  <a:pt x="555" y="481"/>
                </a:lnTo>
                <a:lnTo>
                  <a:pt x="565" y="482"/>
                </a:lnTo>
                <a:lnTo>
                  <a:pt x="576" y="482"/>
                </a:lnTo>
                <a:lnTo>
                  <a:pt x="586" y="483"/>
                </a:lnTo>
                <a:lnTo>
                  <a:pt x="596" y="483"/>
                </a:lnTo>
                <a:lnTo>
                  <a:pt x="608" y="483"/>
                </a:lnTo>
                <a:lnTo>
                  <a:pt x="620" y="483"/>
                </a:lnTo>
                <a:lnTo>
                  <a:pt x="632" y="482"/>
                </a:lnTo>
                <a:lnTo>
                  <a:pt x="644" y="480"/>
                </a:lnTo>
                <a:lnTo>
                  <a:pt x="657" y="477"/>
                </a:lnTo>
                <a:lnTo>
                  <a:pt x="670" y="474"/>
                </a:lnTo>
                <a:lnTo>
                  <a:pt x="684" y="469"/>
                </a:lnTo>
                <a:lnTo>
                  <a:pt x="698" y="464"/>
                </a:lnTo>
                <a:lnTo>
                  <a:pt x="744" y="447"/>
                </a:lnTo>
                <a:lnTo>
                  <a:pt x="780" y="435"/>
                </a:lnTo>
                <a:lnTo>
                  <a:pt x="810" y="426"/>
                </a:lnTo>
                <a:lnTo>
                  <a:pt x="832" y="420"/>
                </a:lnTo>
                <a:lnTo>
                  <a:pt x="851" y="416"/>
                </a:lnTo>
                <a:lnTo>
                  <a:pt x="867" y="416"/>
                </a:lnTo>
                <a:lnTo>
                  <a:pt x="880" y="417"/>
                </a:lnTo>
                <a:lnTo>
                  <a:pt x="894" y="421"/>
                </a:lnTo>
                <a:lnTo>
                  <a:pt x="909" y="425"/>
                </a:lnTo>
                <a:lnTo>
                  <a:pt x="926" y="428"/>
                </a:lnTo>
                <a:lnTo>
                  <a:pt x="943" y="429"/>
                </a:lnTo>
                <a:lnTo>
                  <a:pt x="959" y="431"/>
                </a:lnTo>
                <a:lnTo>
                  <a:pt x="972" y="431"/>
                </a:lnTo>
                <a:lnTo>
                  <a:pt x="984" y="429"/>
                </a:lnTo>
                <a:lnTo>
                  <a:pt x="991" y="429"/>
                </a:lnTo>
                <a:lnTo>
                  <a:pt x="993" y="429"/>
                </a:lnTo>
                <a:lnTo>
                  <a:pt x="980" y="202"/>
                </a:lnTo>
                <a:lnTo>
                  <a:pt x="869" y="0"/>
                </a:lnTo>
                <a:lnTo>
                  <a:pt x="167" y="37"/>
                </a:lnTo>
                <a:lnTo>
                  <a:pt x="125" y="64"/>
                </a:lnTo>
                <a:close/>
              </a:path>
            </a:pathLst>
          </a:custGeom>
          <a:solidFill>
            <a:srgbClr val="8CA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48" name="Freeform 7"/>
          <p:cNvSpPr>
            <a:spLocks/>
          </p:cNvSpPr>
          <p:nvPr/>
        </p:nvSpPr>
        <p:spPr bwMode="auto">
          <a:xfrm>
            <a:off x="5348288" y="3073400"/>
            <a:ext cx="1477962" cy="263525"/>
          </a:xfrm>
          <a:custGeom>
            <a:avLst/>
            <a:gdLst>
              <a:gd name="T0" fmla="*/ 275 w 931"/>
              <a:gd name="T1" fmla="*/ 14 h 166"/>
              <a:gd name="T2" fmla="*/ 680 w 931"/>
              <a:gd name="T3" fmla="*/ 0 h 166"/>
              <a:gd name="T4" fmla="*/ 775 w 931"/>
              <a:gd name="T5" fmla="*/ 80 h 166"/>
              <a:gd name="T6" fmla="*/ 931 w 931"/>
              <a:gd name="T7" fmla="*/ 148 h 166"/>
              <a:gd name="T8" fmla="*/ 0 w 931"/>
              <a:gd name="T9" fmla="*/ 166 h 166"/>
              <a:gd name="T10" fmla="*/ 36 w 931"/>
              <a:gd name="T11" fmla="*/ 124 h 166"/>
              <a:gd name="T12" fmla="*/ 44 w 931"/>
              <a:gd name="T13" fmla="*/ 123 h 166"/>
              <a:gd name="T14" fmla="*/ 64 w 931"/>
              <a:gd name="T15" fmla="*/ 121 h 166"/>
              <a:gd name="T16" fmla="*/ 91 w 931"/>
              <a:gd name="T17" fmla="*/ 117 h 166"/>
              <a:gd name="T18" fmla="*/ 124 w 931"/>
              <a:gd name="T19" fmla="*/ 112 h 166"/>
              <a:gd name="T20" fmla="*/ 158 w 931"/>
              <a:gd name="T21" fmla="*/ 105 h 166"/>
              <a:gd name="T22" fmla="*/ 190 w 931"/>
              <a:gd name="T23" fmla="*/ 96 h 166"/>
              <a:gd name="T24" fmla="*/ 215 w 931"/>
              <a:gd name="T25" fmla="*/ 85 h 166"/>
              <a:gd name="T26" fmla="*/ 231 w 931"/>
              <a:gd name="T27" fmla="*/ 72 h 166"/>
              <a:gd name="T28" fmla="*/ 241 w 931"/>
              <a:gd name="T29" fmla="*/ 59 h 166"/>
              <a:gd name="T30" fmla="*/ 249 w 931"/>
              <a:gd name="T31" fmla="*/ 47 h 166"/>
              <a:gd name="T32" fmla="*/ 256 w 931"/>
              <a:gd name="T33" fmla="*/ 37 h 166"/>
              <a:gd name="T34" fmla="*/ 262 w 931"/>
              <a:gd name="T35" fmla="*/ 29 h 166"/>
              <a:gd name="T36" fmla="*/ 267 w 931"/>
              <a:gd name="T37" fmla="*/ 23 h 166"/>
              <a:gd name="T38" fmla="*/ 271 w 931"/>
              <a:gd name="T39" fmla="*/ 18 h 166"/>
              <a:gd name="T40" fmla="*/ 274 w 931"/>
              <a:gd name="T41" fmla="*/ 15 h 166"/>
              <a:gd name="T42" fmla="*/ 275 w 931"/>
              <a:gd name="T43" fmla="*/ 14 h 16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1"/>
              <a:gd name="T67" fmla="*/ 0 h 166"/>
              <a:gd name="T68" fmla="*/ 931 w 931"/>
              <a:gd name="T69" fmla="*/ 166 h 16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1" h="166">
                <a:moveTo>
                  <a:pt x="275" y="14"/>
                </a:moveTo>
                <a:lnTo>
                  <a:pt x="680" y="0"/>
                </a:lnTo>
                <a:lnTo>
                  <a:pt x="775" y="80"/>
                </a:lnTo>
                <a:lnTo>
                  <a:pt x="931" y="148"/>
                </a:lnTo>
                <a:lnTo>
                  <a:pt x="0" y="166"/>
                </a:lnTo>
                <a:lnTo>
                  <a:pt x="36" y="124"/>
                </a:lnTo>
                <a:lnTo>
                  <a:pt x="44" y="123"/>
                </a:lnTo>
                <a:lnTo>
                  <a:pt x="64" y="121"/>
                </a:lnTo>
                <a:lnTo>
                  <a:pt x="91" y="117"/>
                </a:lnTo>
                <a:lnTo>
                  <a:pt x="124" y="112"/>
                </a:lnTo>
                <a:lnTo>
                  <a:pt x="158" y="105"/>
                </a:lnTo>
                <a:lnTo>
                  <a:pt x="190" y="96"/>
                </a:lnTo>
                <a:lnTo>
                  <a:pt x="215" y="85"/>
                </a:lnTo>
                <a:lnTo>
                  <a:pt x="231" y="72"/>
                </a:lnTo>
                <a:lnTo>
                  <a:pt x="241" y="59"/>
                </a:lnTo>
                <a:lnTo>
                  <a:pt x="249" y="47"/>
                </a:lnTo>
                <a:lnTo>
                  <a:pt x="256" y="37"/>
                </a:lnTo>
                <a:lnTo>
                  <a:pt x="262" y="29"/>
                </a:lnTo>
                <a:lnTo>
                  <a:pt x="267" y="23"/>
                </a:lnTo>
                <a:lnTo>
                  <a:pt x="271" y="18"/>
                </a:lnTo>
                <a:lnTo>
                  <a:pt x="274" y="15"/>
                </a:lnTo>
                <a:lnTo>
                  <a:pt x="275" y="14"/>
                </a:lnTo>
                <a:close/>
              </a:path>
            </a:pathLst>
          </a:custGeom>
          <a:solidFill>
            <a:srgbClr val="8CA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49" name="Freeform 8"/>
          <p:cNvSpPr>
            <a:spLocks/>
          </p:cNvSpPr>
          <p:nvPr/>
        </p:nvSpPr>
        <p:spPr bwMode="auto">
          <a:xfrm>
            <a:off x="5292725" y="1916113"/>
            <a:ext cx="1733550" cy="1152525"/>
          </a:xfrm>
          <a:custGeom>
            <a:avLst/>
            <a:gdLst>
              <a:gd name="T0" fmla="*/ 578 w 1092"/>
              <a:gd name="T1" fmla="*/ 11 h 726"/>
              <a:gd name="T2" fmla="*/ 551 w 1092"/>
              <a:gd name="T3" fmla="*/ 5 h 726"/>
              <a:gd name="T4" fmla="*/ 510 w 1092"/>
              <a:gd name="T5" fmla="*/ 0 h 726"/>
              <a:gd name="T6" fmla="*/ 465 w 1092"/>
              <a:gd name="T7" fmla="*/ 1 h 726"/>
              <a:gd name="T8" fmla="*/ 436 w 1092"/>
              <a:gd name="T9" fmla="*/ 8 h 726"/>
              <a:gd name="T10" fmla="*/ 414 w 1092"/>
              <a:gd name="T11" fmla="*/ 20 h 726"/>
              <a:gd name="T12" fmla="*/ 318 w 1092"/>
              <a:gd name="T13" fmla="*/ 70 h 726"/>
              <a:gd name="T14" fmla="*/ 267 w 1092"/>
              <a:gd name="T15" fmla="*/ 118 h 726"/>
              <a:gd name="T16" fmla="*/ 250 w 1092"/>
              <a:gd name="T17" fmla="*/ 137 h 726"/>
              <a:gd name="T18" fmla="*/ 211 w 1092"/>
              <a:gd name="T19" fmla="*/ 182 h 726"/>
              <a:gd name="T20" fmla="*/ 149 w 1092"/>
              <a:gd name="T21" fmla="*/ 237 h 726"/>
              <a:gd name="T22" fmla="*/ 47 w 1092"/>
              <a:gd name="T23" fmla="*/ 331 h 726"/>
              <a:gd name="T24" fmla="*/ 25 w 1092"/>
              <a:gd name="T25" fmla="*/ 416 h 726"/>
              <a:gd name="T26" fmla="*/ 35 w 1092"/>
              <a:gd name="T27" fmla="*/ 468 h 726"/>
              <a:gd name="T28" fmla="*/ 4 w 1092"/>
              <a:gd name="T29" fmla="*/ 502 h 726"/>
              <a:gd name="T30" fmla="*/ 4 w 1092"/>
              <a:gd name="T31" fmla="*/ 611 h 726"/>
              <a:gd name="T32" fmla="*/ 20 w 1092"/>
              <a:gd name="T33" fmla="*/ 651 h 726"/>
              <a:gd name="T34" fmla="*/ 55 w 1092"/>
              <a:gd name="T35" fmla="*/ 681 h 726"/>
              <a:gd name="T36" fmla="*/ 41 w 1092"/>
              <a:gd name="T37" fmla="*/ 690 h 726"/>
              <a:gd name="T38" fmla="*/ 14 w 1092"/>
              <a:gd name="T39" fmla="*/ 696 h 726"/>
              <a:gd name="T40" fmla="*/ 20 w 1092"/>
              <a:gd name="T41" fmla="*/ 714 h 726"/>
              <a:gd name="T42" fmla="*/ 55 w 1092"/>
              <a:gd name="T43" fmla="*/ 726 h 726"/>
              <a:gd name="T44" fmla="*/ 100 w 1092"/>
              <a:gd name="T45" fmla="*/ 698 h 726"/>
              <a:gd name="T46" fmla="*/ 134 w 1092"/>
              <a:gd name="T47" fmla="*/ 641 h 726"/>
              <a:gd name="T48" fmla="*/ 133 w 1092"/>
              <a:gd name="T49" fmla="*/ 553 h 726"/>
              <a:gd name="T50" fmla="*/ 127 w 1092"/>
              <a:gd name="T51" fmla="*/ 462 h 726"/>
              <a:gd name="T52" fmla="*/ 197 w 1092"/>
              <a:gd name="T53" fmla="*/ 386 h 726"/>
              <a:gd name="T54" fmla="*/ 259 w 1092"/>
              <a:gd name="T55" fmla="*/ 322 h 726"/>
              <a:gd name="T56" fmla="*/ 328 w 1092"/>
              <a:gd name="T57" fmla="*/ 267 h 726"/>
              <a:gd name="T58" fmla="*/ 412 w 1092"/>
              <a:gd name="T59" fmla="*/ 232 h 726"/>
              <a:gd name="T60" fmla="*/ 498 w 1092"/>
              <a:gd name="T61" fmla="*/ 219 h 726"/>
              <a:gd name="T62" fmla="*/ 561 w 1092"/>
              <a:gd name="T63" fmla="*/ 213 h 726"/>
              <a:gd name="T64" fmla="*/ 608 w 1092"/>
              <a:gd name="T65" fmla="*/ 215 h 726"/>
              <a:gd name="T66" fmla="*/ 649 w 1092"/>
              <a:gd name="T67" fmla="*/ 224 h 726"/>
              <a:gd name="T68" fmla="*/ 705 w 1092"/>
              <a:gd name="T69" fmla="*/ 267 h 726"/>
              <a:gd name="T70" fmla="*/ 743 w 1092"/>
              <a:gd name="T71" fmla="*/ 361 h 726"/>
              <a:gd name="T72" fmla="*/ 787 w 1092"/>
              <a:gd name="T73" fmla="*/ 428 h 726"/>
              <a:gd name="T74" fmla="*/ 835 w 1092"/>
              <a:gd name="T75" fmla="*/ 480 h 726"/>
              <a:gd name="T76" fmla="*/ 874 w 1092"/>
              <a:gd name="T77" fmla="*/ 536 h 726"/>
              <a:gd name="T78" fmla="*/ 913 w 1092"/>
              <a:gd name="T79" fmla="*/ 578 h 726"/>
              <a:gd name="T80" fmla="*/ 972 w 1092"/>
              <a:gd name="T81" fmla="*/ 652 h 726"/>
              <a:gd name="T82" fmla="*/ 1014 w 1092"/>
              <a:gd name="T83" fmla="*/ 725 h 726"/>
              <a:gd name="T84" fmla="*/ 1051 w 1092"/>
              <a:gd name="T85" fmla="*/ 715 h 726"/>
              <a:gd name="T86" fmla="*/ 1089 w 1092"/>
              <a:gd name="T87" fmla="*/ 699 h 726"/>
              <a:gd name="T88" fmla="*/ 1074 w 1092"/>
              <a:gd name="T89" fmla="*/ 676 h 726"/>
              <a:gd name="T90" fmla="*/ 1030 w 1092"/>
              <a:gd name="T91" fmla="*/ 644 h 726"/>
              <a:gd name="T92" fmla="*/ 1023 w 1092"/>
              <a:gd name="T93" fmla="*/ 529 h 726"/>
              <a:gd name="T94" fmla="*/ 998 w 1092"/>
              <a:gd name="T95" fmla="*/ 469 h 726"/>
              <a:gd name="T96" fmla="*/ 971 w 1092"/>
              <a:gd name="T97" fmla="*/ 403 h 726"/>
              <a:gd name="T98" fmla="*/ 947 w 1092"/>
              <a:gd name="T99" fmla="*/ 356 h 726"/>
              <a:gd name="T100" fmla="*/ 916 w 1092"/>
              <a:gd name="T101" fmla="*/ 313 h 726"/>
              <a:gd name="T102" fmla="*/ 877 w 1092"/>
              <a:gd name="T103" fmla="*/ 271 h 726"/>
              <a:gd name="T104" fmla="*/ 808 w 1092"/>
              <a:gd name="T105" fmla="*/ 160 h 726"/>
              <a:gd name="T106" fmla="*/ 758 w 1092"/>
              <a:gd name="T107" fmla="*/ 74 h 726"/>
              <a:gd name="T108" fmla="*/ 710 w 1092"/>
              <a:gd name="T109" fmla="*/ 44 h 726"/>
              <a:gd name="T110" fmla="*/ 675 w 1092"/>
              <a:gd name="T111" fmla="*/ 2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92"/>
              <a:gd name="T169" fmla="*/ 0 h 726"/>
              <a:gd name="T170" fmla="*/ 1092 w 1092"/>
              <a:gd name="T171" fmla="*/ 726 h 72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92" h="726">
                <a:moveTo>
                  <a:pt x="584" y="12"/>
                </a:moveTo>
                <a:lnTo>
                  <a:pt x="583" y="12"/>
                </a:lnTo>
                <a:lnTo>
                  <a:pt x="582" y="11"/>
                </a:lnTo>
                <a:lnTo>
                  <a:pt x="578" y="11"/>
                </a:lnTo>
                <a:lnTo>
                  <a:pt x="573" y="9"/>
                </a:lnTo>
                <a:lnTo>
                  <a:pt x="567" y="8"/>
                </a:lnTo>
                <a:lnTo>
                  <a:pt x="559" y="6"/>
                </a:lnTo>
                <a:lnTo>
                  <a:pt x="551" y="5"/>
                </a:lnTo>
                <a:lnTo>
                  <a:pt x="542" y="3"/>
                </a:lnTo>
                <a:lnTo>
                  <a:pt x="532" y="2"/>
                </a:lnTo>
                <a:lnTo>
                  <a:pt x="521" y="1"/>
                </a:lnTo>
                <a:lnTo>
                  <a:pt x="510" y="0"/>
                </a:lnTo>
                <a:lnTo>
                  <a:pt x="498" y="0"/>
                </a:lnTo>
                <a:lnTo>
                  <a:pt x="487" y="0"/>
                </a:lnTo>
                <a:lnTo>
                  <a:pt x="476" y="0"/>
                </a:lnTo>
                <a:lnTo>
                  <a:pt x="465" y="1"/>
                </a:lnTo>
                <a:lnTo>
                  <a:pt x="454" y="2"/>
                </a:lnTo>
                <a:lnTo>
                  <a:pt x="448" y="3"/>
                </a:lnTo>
                <a:lnTo>
                  <a:pt x="441" y="6"/>
                </a:lnTo>
                <a:lnTo>
                  <a:pt x="436" y="8"/>
                </a:lnTo>
                <a:lnTo>
                  <a:pt x="430" y="12"/>
                </a:lnTo>
                <a:lnTo>
                  <a:pt x="425" y="14"/>
                </a:lnTo>
                <a:lnTo>
                  <a:pt x="420" y="18"/>
                </a:lnTo>
                <a:lnTo>
                  <a:pt x="414" y="20"/>
                </a:lnTo>
                <a:lnTo>
                  <a:pt x="409" y="23"/>
                </a:lnTo>
                <a:lnTo>
                  <a:pt x="373" y="38"/>
                </a:lnTo>
                <a:lnTo>
                  <a:pt x="343" y="55"/>
                </a:lnTo>
                <a:lnTo>
                  <a:pt x="318" y="70"/>
                </a:lnTo>
                <a:lnTo>
                  <a:pt x="298" y="86"/>
                </a:lnTo>
                <a:lnTo>
                  <a:pt x="284" y="100"/>
                </a:lnTo>
                <a:lnTo>
                  <a:pt x="274" y="111"/>
                </a:lnTo>
                <a:lnTo>
                  <a:pt x="267" y="118"/>
                </a:lnTo>
                <a:lnTo>
                  <a:pt x="266" y="121"/>
                </a:lnTo>
                <a:lnTo>
                  <a:pt x="264" y="123"/>
                </a:lnTo>
                <a:lnTo>
                  <a:pt x="259" y="129"/>
                </a:lnTo>
                <a:lnTo>
                  <a:pt x="250" y="137"/>
                </a:lnTo>
                <a:lnTo>
                  <a:pt x="241" y="148"/>
                </a:lnTo>
                <a:lnTo>
                  <a:pt x="230" y="160"/>
                </a:lnTo>
                <a:lnTo>
                  <a:pt x="220" y="171"/>
                </a:lnTo>
                <a:lnTo>
                  <a:pt x="211" y="182"/>
                </a:lnTo>
                <a:lnTo>
                  <a:pt x="205" y="190"/>
                </a:lnTo>
                <a:lnTo>
                  <a:pt x="195" y="201"/>
                </a:lnTo>
                <a:lnTo>
                  <a:pt x="175" y="216"/>
                </a:lnTo>
                <a:lnTo>
                  <a:pt x="149" y="237"/>
                </a:lnTo>
                <a:lnTo>
                  <a:pt x="121" y="261"/>
                </a:lnTo>
                <a:lnTo>
                  <a:pt x="92" y="285"/>
                </a:lnTo>
                <a:lnTo>
                  <a:pt x="66" y="309"/>
                </a:lnTo>
                <a:lnTo>
                  <a:pt x="47" y="331"/>
                </a:lnTo>
                <a:lnTo>
                  <a:pt x="36" y="349"/>
                </a:lnTo>
                <a:lnTo>
                  <a:pt x="31" y="371"/>
                </a:lnTo>
                <a:lnTo>
                  <a:pt x="28" y="394"/>
                </a:lnTo>
                <a:lnTo>
                  <a:pt x="25" y="416"/>
                </a:lnTo>
                <a:lnTo>
                  <a:pt x="26" y="437"/>
                </a:lnTo>
                <a:lnTo>
                  <a:pt x="30" y="447"/>
                </a:lnTo>
                <a:lnTo>
                  <a:pt x="34" y="458"/>
                </a:lnTo>
                <a:lnTo>
                  <a:pt x="35" y="468"/>
                </a:lnTo>
                <a:lnTo>
                  <a:pt x="30" y="476"/>
                </a:lnTo>
                <a:lnTo>
                  <a:pt x="24" y="482"/>
                </a:lnTo>
                <a:lnTo>
                  <a:pt x="14" y="492"/>
                </a:lnTo>
                <a:lnTo>
                  <a:pt x="4" y="502"/>
                </a:lnTo>
                <a:lnTo>
                  <a:pt x="0" y="512"/>
                </a:lnTo>
                <a:lnTo>
                  <a:pt x="2" y="546"/>
                </a:lnTo>
                <a:lnTo>
                  <a:pt x="4" y="581"/>
                </a:lnTo>
                <a:lnTo>
                  <a:pt x="4" y="611"/>
                </a:lnTo>
                <a:lnTo>
                  <a:pt x="3" y="633"/>
                </a:lnTo>
                <a:lnTo>
                  <a:pt x="5" y="636"/>
                </a:lnTo>
                <a:lnTo>
                  <a:pt x="11" y="644"/>
                </a:lnTo>
                <a:lnTo>
                  <a:pt x="20" y="651"/>
                </a:lnTo>
                <a:lnTo>
                  <a:pt x="30" y="659"/>
                </a:lnTo>
                <a:lnTo>
                  <a:pt x="40" y="668"/>
                </a:lnTo>
                <a:lnTo>
                  <a:pt x="49" y="675"/>
                </a:lnTo>
                <a:lnTo>
                  <a:pt x="55" y="681"/>
                </a:lnTo>
                <a:lnTo>
                  <a:pt x="56" y="684"/>
                </a:lnTo>
                <a:lnTo>
                  <a:pt x="54" y="687"/>
                </a:lnTo>
                <a:lnTo>
                  <a:pt x="49" y="688"/>
                </a:lnTo>
                <a:lnTo>
                  <a:pt x="41" y="690"/>
                </a:lnTo>
                <a:lnTo>
                  <a:pt x="34" y="692"/>
                </a:lnTo>
                <a:lnTo>
                  <a:pt x="26" y="693"/>
                </a:lnTo>
                <a:lnTo>
                  <a:pt x="19" y="694"/>
                </a:lnTo>
                <a:lnTo>
                  <a:pt x="14" y="696"/>
                </a:lnTo>
                <a:lnTo>
                  <a:pt x="11" y="699"/>
                </a:lnTo>
                <a:lnTo>
                  <a:pt x="11" y="704"/>
                </a:lnTo>
                <a:lnTo>
                  <a:pt x="15" y="710"/>
                </a:lnTo>
                <a:lnTo>
                  <a:pt x="20" y="714"/>
                </a:lnTo>
                <a:lnTo>
                  <a:pt x="28" y="719"/>
                </a:lnTo>
                <a:lnTo>
                  <a:pt x="36" y="724"/>
                </a:lnTo>
                <a:lnTo>
                  <a:pt x="45" y="726"/>
                </a:lnTo>
                <a:lnTo>
                  <a:pt x="55" y="726"/>
                </a:lnTo>
                <a:lnTo>
                  <a:pt x="62" y="725"/>
                </a:lnTo>
                <a:lnTo>
                  <a:pt x="76" y="718"/>
                </a:lnTo>
                <a:lnTo>
                  <a:pt x="88" y="710"/>
                </a:lnTo>
                <a:lnTo>
                  <a:pt x="100" y="698"/>
                </a:lnTo>
                <a:lnTo>
                  <a:pt x="110" y="686"/>
                </a:lnTo>
                <a:lnTo>
                  <a:pt x="120" y="671"/>
                </a:lnTo>
                <a:lnTo>
                  <a:pt x="127" y="657"/>
                </a:lnTo>
                <a:lnTo>
                  <a:pt x="134" y="641"/>
                </a:lnTo>
                <a:lnTo>
                  <a:pt x="141" y="625"/>
                </a:lnTo>
                <a:lnTo>
                  <a:pt x="146" y="598"/>
                </a:lnTo>
                <a:lnTo>
                  <a:pt x="142" y="574"/>
                </a:lnTo>
                <a:lnTo>
                  <a:pt x="133" y="553"/>
                </a:lnTo>
                <a:lnTo>
                  <a:pt x="123" y="531"/>
                </a:lnTo>
                <a:lnTo>
                  <a:pt x="117" y="510"/>
                </a:lnTo>
                <a:lnTo>
                  <a:pt x="117" y="487"/>
                </a:lnTo>
                <a:lnTo>
                  <a:pt x="127" y="462"/>
                </a:lnTo>
                <a:lnTo>
                  <a:pt x="151" y="433"/>
                </a:lnTo>
                <a:lnTo>
                  <a:pt x="166" y="417"/>
                </a:lnTo>
                <a:lnTo>
                  <a:pt x="182" y="402"/>
                </a:lnTo>
                <a:lnTo>
                  <a:pt x="197" y="386"/>
                </a:lnTo>
                <a:lnTo>
                  <a:pt x="211" y="370"/>
                </a:lnTo>
                <a:lnTo>
                  <a:pt x="228" y="354"/>
                </a:lnTo>
                <a:lnTo>
                  <a:pt x="243" y="337"/>
                </a:lnTo>
                <a:lnTo>
                  <a:pt x="259" y="322"/>
                </a:lnTo>
                <a:lnTo>
                  <a:pt x="276" y="307"/>
                </a:lnTo>
                <a:lnTo>
                  <a:pt x="292" y="293"/>
                </a:lnTo>
                <a:lnTo>
                  <a:pt x="311" y="280"/>
                </a:lnTo>
                <a:lnTo>
                  <a:pt x="328" y="267"/>
                </a:lnTo>
                <a:lnTo>
                  <a:pt x="348" y="256"/>
                </a:lnTo>
                <a:lnTo>
                  <a:pt x="368" y="246"/>
                </a:lnTo>
                <a:lnTo>
                  <a:pt x="389" y="238"/>
                </a:lnTo>
                <a:lnTo>
                  <a:pt x="412" y="232"/>
                </a:lnTo>
                <a:lnTo>
                  <a:pt x="435" y="227"/>
                </a:lnTo>
                <a:lnTo>
                  <a:pt x="457" y="224"/>
                </a:lnTo>
                <a:lnTo>
                  <a:pt x="479" y="221"/>
                </a:lnTo>
                <a:lnTo>
                  <a:pt x="498" y="219"/>
                </a:lnTo>
                <a:lnTo>
                  <a:pt x="516" y="216"/>
                </a:lnTo>
                <a:lnTo>
                  <a:pt x="532" y="215"/>
                </a:lnTo>
                <a:lnTo>
                  <a:pt x="547" y="214"/>
                </a:lnTo>
                <a:lnTo>
                  <a:pt x="561" y="213"/>
                </a:lnTo>
                <a:lnTo>
                  <a:pt x="573" y="213"/>
                </a:lnTo>
                <a:lnTo>
                  <a:pt x="585" y="213"/>
                </a:lnTo>
                <a:lnTo>
                  <a:pt x="597" y="214"/>
                </a:lnTo>
                <a:lnTo>
                  <a:pt x="608" y="215"/>
                </a:lnTo>
                <a:lnTo>
                  <a:pt x="618" y="216"/>
                </a:lnTo>
                <a:lnTo>
                  <a:pt x="628" y="219"/>
                </a:lnTo>
                <a:lnTo>
                  <a:pt x="638" y="221"/>
                </a:lnTo>
                <a:lnTo>
                  <a:pt x="649" y="224"/>
                </a:lnTo>
                <a:lnTo>
                  <a:pt x="659" y="227"/>
                </a:lnTo>
                <a:lnTo>
                  <a:pt x="679" y="237"/>
                </a:lnTo>
                <a:lnTo>
                  <a:pt x="694" y="250"/>
                </a:lnTo>
                <a:lnTo>
                  <a:pt x="705" y="267"/>
                </a:lnTo>
                <a:lnTo>
                  <a:pt x="715" y="287"/>
                </a:lnTo>
                <a:lnTo>
                  <a:pt x="723" y="310"/>
                </a:lnTo>
                <a:lnTo>
                  <a:pt x="732" y="335"/>
                </a:lnTo>
                <a:lnTo>
                  <a:pt x="743" y="361"/>
                </a:lnTo>
                <a:lnTo>
                  <a:pt x="756" y="389"/>
                </a:lnTo>
                <a:lnTo>
                  <a:pt x="764" y="403"/>
                </a:lnTo>
                <a:lnTo>
                  <a:pt x="776" y="416"/>
                </a:lnTo>
                <a:lnTo>
                  <a:pt x="787" y="428"/>
                </a:lnTo>
                <a:lnTo>
                  <a:pt x="799" y="440"/>
                </a:lnTo>
                <a:lnTo>
                  <a:pt x="812" y="452"/>
                </a:lnTo>
                <a:lnTo>
                  <a:pt x="823" y="464"/>
                </a:lnTo>
                <a:lnTo>
                  <a:pt x="835" y="480"/>
                </a:lnTo>
                <a:lnTo>
                  <a:pt x="846" y="496"/>
                </a:lnTo>
                <a:lnTo>
                  <a:pt x="855" y="510"/>
                </a:lnTo>
                <a:lnTo>
                  <a:pt x="864" y="523"/>
                </a:lnTo>
                <a:lnTo>
                  <a:pt x="874" y="536"/>
                </a:lnTo>
                <a:lnTo>
                  <a:pt x="884" y="548"/>
                </a:lnTo>
                <a:lnTo>
                  <a:pt x="894" y="559"/>
                </a:lnTo>
                <a:lnTo>
                  <a:pt x="904" y="569"/>
                </a:lnTo>
                <a:lnTo>
                  <a:pt x="913" y="578"/>
                </a:lnTo>
                <a:lnTo>
                  <a:pt x="923" y="585"/>
                </a:lnTo>
                <a:lnTo>
                  <a:pt x="943" y="603"/>
                </a:lnTo>
                <a:lnTo>
                  <a:pt x="959" y="626"/>
                </a:lnTo>
                <a:lnTo>
                  <a:pt x="972" y="652"/>
                </a:lnTo>
                <a:lnTo>
                  <a:pt x="983" y="677"/>
                </a:lnTo>
                <a:lnTo>
                  <a:pt x="993" y="700"/>
                </a:lnTo>
                <a:lnTo>
                  <a:pt x="1003" y="717"/>
                </a:lnTo>
                <a:lnTo>
                  <a:pt x="1014" y="725"/>
                </a:lnTo>
                <a:lnTo>
                  <a:pt x="1028" y="723"/>
                </a:lnTo>
                <a:lnTo>
                  <a:pt x="1033" y="720"/>
                </a:lnTo>
                <a:lnTo>
                  <a:pt x="1040" y="718"/>
                </a:lnTo>
                <a:lnTo>
                  <a:pt x="1051" y="715"/>
                </a:lnTo>
                <a:lnTo>
                  <a:pt x="1063" y="712"/>
                </a:lnTo>
                <a:lnTo>
                  <a:pt x="1072" y="707"/>
                </a:lnTo>
                <a:lnTo>
                  <a:pt x="1082" y="704"/>
                </a:lnTo>
                <a:lnTo>
                  <a:pt x="1089" y="699"/>
                </a:lnTo>
                <a:lnTo>
                  <a:pt x="1092" y="694"/>
                </a:lnTo>
                <a:lnTo>
                  <a:pt x="1091" y="687"/>
                </a:lnTo>
                <a:lnTo>
                  <a:pt x="1085" y="681"/>
                </a:lnTo>
                <a:lnTo>
                  <a:pt x="1074" y="676"/>
                </a:lnTo>
                <a:lnTo>
                  <a:pt x="1063" y="670"/>
                </a:lnTo>
                <a:lnTo>
                  <a:pt x="1049" y="664"/>
                </a:lnTo>
                <a:lnTo>
                  <a:pt x="1038" y="656"/>
                </a:lnTo>
                <a:lnTo>
                  <a:pt x="1030" y="644"/>
                </a:lnTo>
                <a:lnTo>
                  <a:pt x="1028" y="628"/>
                </a:lnTo>
                <a:lnTo>
                  <a:pt x="1028" y="595"/>
                </a:lnTo>
                <a:lnTo>
                  <a:pt x="1027" y="560"/>
                </a:lnTo>
                <a:lnTo>
                  <a:pt x="1023" y="529"/>
                </a:lnTo>
                <a:lnTo>
                  <a:pt x="1015" y="507"/>
                </a:lnTo>
                <a:lnTo>
                  <a:pt x="1010" y="496"/>
                </a:lnTo>
                <a:lnTo>
                  <a:pt x="1004" y="483"/>
                </a:lnTo>
                <a:lnTo>
                  <a:pt x="998" y="469"/>
                </a:lnTo>
                <a:lnTo>
                  <a:pt x="993" y="453"/>
                </a:lnTo>
                <a:lnTo>
                  <a:pt x="986" y="437"/>
                </a:lnTo>
                <a:lnTo>
                  <a:pt x="978" y="420"/>
                </a:lnTo>
                <a:lnTo>
                  <a:pt x="971" y="403"/>
                </a:lnTo>
                <a:lnTo>
                  <a:pt x="962" y="386"/>
                </a:lnTo>
                <a:lnTo>
                  <a:pt x="957" y="376"/>
                </a:lnTo>
                <a:lnTo>
                  <a:pt x="952" y="366"/>
                </a:lnTo>
                <a:lnTo>
                  <a:pt x="947" y="356"/>
                </a:lnTo>
                <a:lnTo>
                  <a:pt x="941" y="344"/>
                </a:lnTo>
                <a:lnTo>
                  <a:pt x="933" y="334"/>
                </a:lnTo>
                <a:lnTo>
                  <a:pt x="925" y="324"/>
                </a:lnTo>
                <a:lnTo>
                  <a:pt x="916" y="313"/>
                </a:lnTo>
                <a:lnTo>
                  <a:pt x="906" y="304"/>
                </a:lnTo>
                <a:lnTo>
                  <a:pt x="896" y="293"/>
                </a:lnTo>
                <a:lnTo>
                  <a:pt x="886" y="282"/>
                </a:lnTo>
                <a:lnTo>
                  <a:pt x="877" y="271"/>
                </a:lnTo>
                <a:lnTo>
                  <a:pt x="869" y="261"/>
                </a:lnTo>
                <a:lnTo>
                  <a:pt x="844" y="225"/>
                </a:lnTo>
                <a:lnTo>
                  <a:pt x="824" y="190"/>
                </a:lnTo>
                <a:lnTo>
                  <a:pt x="808" y="160"/>
                </a:lnTo>
                <a:lnTo>
                  <a:pt x="793" y="131"/>
                </a:lnTo>
                <a:lnTo>
                  <a:pt x="781" y="109"/>
                </a:lnTo>
                <a:lnTo>
                  <a:pt x="769" y="88"/>
                </a:lnTo>
                <a:lnTo>
                  <a:pt x="758" y="74"/>
                </a:lnTo>
                <a:lnTo>
                  <a:pt x="747" y="64"/>
                </a:lnTo>
                <a:lnTo>
                  <a:pt x="735" y="57"/>
                </a:lnTo>
                <a:lnTo>
                  <a:pt x="722" y="50"/>
                </a:lnTo>
                <a:lnTo>
                  <a:pt x="710" y="44"/>
                </a:lnTo>
                <a:lnTo>
                  <a:pt x="699" y="37"/>
                </a:lnTo>
                <a:lnTo>
                  <a:pt x="689" y="32"/>
                </a:lnTo>
                <a:lnTo>
                  <a:pt x="681" y="28"/>
                </a:lnTo>
                <a:lnTo>
                  <a:pt x="675" y="26"/>
                </a:lnTo>
                <a:lnTo>
                  <a:pt x="674" y="25"/>
                </a:lnTo>
                <a:lnTo>
                  <a:pt x="584" y="12"/>
                </a:lnTo>
                <a:close/>
              </a:path>
            </a:pathLst>
          </a:custGeom>
          <a:solidFill>
            <a:srgbClr val="FFFF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50" name="Freeform 9"/>
          <p:cNvSpPr>
            <a:spLocks/>
          </p:cNvSpPr>
          <p:nvPr/>
        </p:nvSpPr>
        <p:spPr bwMode="auto">
          <a:xfrm>
            <a:off x="5580063" y="2133600"/>
            <a:ext cx="1047750" cy="1038225"/>
          </a:xfrm>
          <a:custGeom>
            <a:avLst/>
            <a:gdLst>
              <a:gd name="T0" fmla="*/ 227 w 660"/>
              <a:gd name="T1" fmla="*/ 629 h 654"/>
              <a:gd name="T2" fmla="*/ 282 w 660"/>
              <a:gd name="T3" fmla="*/ 648 h 654"/>
              <a:gd name="T4" fmla="*/ 350 w 660"/>
              <a:gd name="T5" fmla="*/ 653 h 654"/>
              <a:gd name="T6" fmla="*/ 426 w 660"/>
              <a:gd name="T7" fmla="*/ 639 h 654"/>
              <a:gd name="T8" fmla="*/ 475 w 660"/>
              <a:gd name="T9" fmla="*/ 616 h 654"/>
              <a:gd name="T10" fmla="*/ 483 w 660"/>
              <a:gd name="T11" fmla="*/ 596 h 654"/>
              <a:gd name="T12" fmla="*/ 463 w 660"/>
              <a:gd name="T13" fmla="*/ 565 h 654"/>
              <a:gd name="T14" fmla="*/ 449 w 660"/>
              <a:gd name="T15" fmla="*/ 493 h 654"/>
              <a:gd name="T16" fmla="*/ 457 w 660"/>
              <a:gd name="T17" fmla="*/ 458 h 654"/>
              <a:gd name="T18" fmla="*/ 482 w 660"/>
              <a:gd name="T19" fmla="*/ 446 h 654"/>
              <a:gd name="T20" fmla="*/ 512 w 660"/>
              <a:gd name="T21" fmla="*/ 432 h 654"/>
              <a:gd name="T22" fmla="*/ 544 w 660"/>
              <a:gd name="T23" fmla="*/ 404 h 654"/>
              <a:gd name="T24" fmla="*/ 564 w 660"/>
              <a:gd name="T25" fmla="*/ 382 h 654"/>
              <a:gd name="T26" fmla="*/ 569 w 660"/>
              <a:gd name="T27" fmla="*/ 373 h 654"/>
              <a:gd name="T28" fmla="*/ 580 w 660"/>
              <a:gd name="T29" fmla="*/ 346 h 654"/>
              <a:gd name="T30" fmla="*/ 608 w 660"/>
              <a:gd name="T31" fmla="*/ 301 h 654"/>
              <a:gd name="T32" fmla="*/ 649 w 660"/>
              <a:gd name="T33" fmla="*/ 253 h 654"/>
              <a:gd name="T34" fmla="*/ 660 w 660"/>
              <a:gd name="T35" fmla="*/ 210 h 654"/>
              <a:gd name="T36" fmla="*/ 650 w 660"/>
              <a:gd name="T37" fmla="*/ 166 h 654"/>
              <a:gd name="T38" fmla="*/ 627 w 660"/>
              <a:gd name="T39" fmla="*/ 161 h 654"/>
              <a:gd name="T40" fmla="*/ 593 w 660"/>
              <a:gd name="T41" fmla="*/ 166 h 654"/>
              <a:gd name="T42" fmla="*/ 570 w 660"/>
              <a:gd name="T43" fmla="*/ 124 h 654"/>
              <a:gd name="T44" fmla="*/ 553 w 660"/>
              <a:gd name="T45" fmla="*/ 60 h 654"/>
              <a:gd name="T46" fmla="*/ 542 w 660"/>
              <a:gd name="T47" fmla="*/ 38 h 654"/>
              <a:gd name="T48" fmla="*/ 502 w 660"/>
              <a:gd name="T49" fmla="*/ 5 h 654"/>
              <a:gd name="T50" fmla="*/ 427 w 660"/>
              <a:gd name="T51" fmla="*/ 5 h 654"/>
              <a:gd name="T52" fmla="*/ 377 w 660"/>
              <a:gd name="T53" fmla="*/ 8 h 654"/>
              <a:gd name="T54" fmla="*/ 336 w 660"/>
              <a:gd name="T55" fmla="*/ 8 h 654"/>
              <a:gd name="T56" fmla="*/ 296 w 660"/>
              <a:gd name="T57" fmla="*/ 15 h 654"/>
              <a:gd name="T58" fmla="*/ 254 w 660"/>
              <a:gd name="T59" fmla="*/ 33 h 654"/>
              <a:gd name="T60" fmla="*/ 209 w 660"/>
              <a:gd name="T61" fmla="*/ 46 h 654"/>
              <a:gd name="T62" fmla="*/ 168 w 660"/>
              <a:gd name="T63" fmla="*/ 44 h 654"/>
              <a:gd name="T64" fmla="*/ 142 w 660"/>
              <a:gd name="T65" fmla="*/ 34 h 654"/>
              <a:gd name="T66" fmla="*/ 78 w 660"/>
              <a:gd name="T67" fmla="*/ 50 h 654"/>
              <a:gd name="T68" fmla="*/ 66 w 660"/>
              <a:gd name="T69" fmla="*/ 106 h 654"/>
              <a:gd name="T70" fmla="*/ 45 w 660"/>
              <a:gd name="T71" fmla="*/ 176 h 654"/>
              <a:gd name="T72" fmla="*/ 0 w 660"/>
              <a:gd name="T73" fmla="*/ 227 h 654"/>
              <a:gd name="T74" fmla="*/ 16 w 660"/>
              <a:gd name="T75" fmla="*/ 263 h 654"/>
              <a:gd name="T76" fmla="*/ 50 w 660"/>
              <a:gd name="T77" fmla="*/ 331 h 654"/>
              <a:gd name="T78" fmla="*/ 70 w 660"/>
              <a:gd name="T79" fmla="*/ 374 h 654"/>
              <a:gd name="T80" fmla="*/ 91 w 660"/>
              <a:gd name="T81" fmla="*/ 413 h 654"/>
              <a:gd name="T82" fmla="*/ 106 w 660"/>
              <a:gd name="T83" fmla="*/ 432 h 654"/>
              <a:gd name="T84" fmla="*/ 122 w 660"/>
              <a:gd name="T85" fmla="*/ 447 h 654"/>
              <a:gd name="T86" fmla="*/ 137 w 660"/>
              <a:gd name="T87" fmla="*/ 455 h 654"/>
              <a:gd name="T88" fmla="*/ 160 w 660"/>
              <a:gd name="T89" fmla="*/ 462 h 654"/>
              <a:gd name="T90" fmla="*/ 176 w 660"/>
              <a:gd name="T91" fmla="*/ 467 h 65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60"/>
              <a:gd name="T139" fmla="*/ 0 h 654"/>
              <a:gd name="T140" fmla="*/ 660 w 660"/>
              <a:gd name="T141" fmla="*/ 654 h 65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60" h="654">
                <a:moveTo>
                  <a:pt x="185" y="615"/>
                </a:moveTo>
                <a:lnTo>
                  <a:pt x="208" y="622"/>
                </a:lnTo>
                <a:lnTo>
                  <a:pt x="227" y="629"/>
                </a:lnTo>
                <a:lnTo>
                  <a:pt x="245" y="636"/>
                </a:lnTo>
                <a:lnTo>
                  <a:pt x="263" y="644"/>
                </a:lnTo>
                <a:lnTo>
                  <a:pt x="282" y="648"/>
                </a:lnTo>
                <a:lnTo>
                  <a:pt x="302" y="652"/>
                </a:lnTo>
                <a:lnTo>
                  <a:pt x="324" y="654"/>
                </a:lnTo>
                <a:lnTo>
                  <a:pt x="350" y="653"/>
                </a:lnTo>
                <a:lnTo>
                  <a:pt x="379" y="650"/>
                </a:lnTo>
                <a:lnTo>
                  <a:pt x="404" y="645"/>
                </a:lnTo>
                <a:lnTo>
                  <a:pt x="426" y="639"/>
                </a:lnTo>
                <a:lnTo>
                  <a:pt x="446" y="632"/>
                </a:lnTo>
                <a:lnTo>
                  <a:pt x="462" y="625"/>
                </a:lnTo>
                <a:lnTo>
                  <a:pt x="475" y="616"/>
                </a:lnTo>
                <a:lnTo>
                  <a:pt x="482" y="608"/>
                </a:lnTo>
                <a:lnTo>
                  <a:pt x="487" y="601"/>
                </a:lnTo>
                <a:lnTo>
                  <a:pt x="483" y="596"/>
                </a:lnTo>
                <a:lnTo>
                  <a:pt x="473" y="589"/>
                </a:lnTo>
                <a:lnTo>
                  <a:pt x="465" y="578"/>
                </a:lnTo>
                <a:lnTo>
                  <a:pt x="463" y="565"/>
                </a:lnTo>
                <a:lnTo>
                  <a:pt x="462" y="544"/>
                </a:lnTo>
                <a:lnTo>
                  <a:pt x="456" y="519"/>
                </a:lnTo>
                <a:lnTo>
                  <a:pt x="449" y="493"/>
                </a:lnTo>
                <a:lnTo>
                  <a:pt x="449" y="470"/>
                </a:lnTo>
                <a:lnTo>
                  <a:pt x="452" y="463"/>
                </a:lnTo>
                <a:lnTo>
                  <a:pt x="457" y="458"/>
                </a:lnTo>
                <a:lnTo>
                  <a:pt x="465" y="453"/>
                </a:lnTo>
                <a:lnTo>
                  <a:pt x="473" y="450"/>
                </a:lnTo>
                <a:lnTo>
                  <a:pt x="482" y="446"/>
                </a:lnTo>
                <a:lnTo>
                  <a:pt x="492" y="443"/>
                </a:lnTo>
                <a:lnTo>
                  <a:pt x="502" y="438"/>
                </a:lnTo>
                <a:lnTo>
                  <a:pt x="512" y="432"/>
                </a:lnTo>
                <a:lnTo>
                  <a:pt x="523" y="423"/>
                </a:lnTo>
                <a:lnTo>
                  <a:pt x="534" y="414"/>
                </a:lnTo>
                <a:lnTo>
                  <a:pt x="544" y="404"/>
                </a:lnTo>
                <a:lnTo>
                  <a:pt x="553" y="395"/>
                </a:lnTo>
                <a:lnTo>
                  <a:pt x="559" y="388"/>
                </a:lnTo>
                <a:lnTo>
                  <a:pt x="564" y="382"/>
                </a:lnTo>
                <a:lnTo>
                  <a:pt x="568" y="377"/>
                </a:lnTo>
                <a:lnTo>
                  <a:pt x="569" y="376"/>
                </a:lnTo>
                <a:lnTo>
                  <a:pt x="569" y="373"/>
                </a:lnTo>
                <a:lnTo>
                  <a:pt x="572" y="367"/>
                </a:lnTo>
                <a:lnTo>
                  <a:pt x="575" y="358"/>
                </a:lnTo>
                <a:lnTo>
                  <a:pt x="580" y="346"/>
                </a:lnTo>
                <a:lnTo>
                  <a:pt x="586" y="331"/>
                </a:lnTo>
                <a:lnTo>
                  <a:pt x="596" y="317"/>
                </a:lnTo>
                <a:lnTo>
                  <a:pt x="608" y="301"/>
                </a:lnTo>
                <a:lnTo>
                  <a:pt x="621" y="287"/>
                </a:lnTo>
                <a:lnTo>
                  <a:pt x="637" y="269"/>
                </a:lnTo>
                <a:lnTo>
                  <a:pt x="649" y="253"/>
                </a:lnTo>
                <a:lnTo>
                  <a:pt x="655" y="239"/>
                </a:lnTo>
                <a:lnTo>
                  <a:pt x="659" y="225"/>
                </a:lnTo>
                <a:lnTo>
                  <a:pt x="660" y="210"/>
                </a:lnTo>
                <a:lnTo>
                  <a:pt x="657" y="196"/>
                </a:lnTo>
                <a:lnTo>
                  <a:pt x="655" y="182"/>
                </a:lnTo>
                <a:lnTo>
                  <a:pt x="650" y="166"/>
                </a:lnTo>
                <a:lnTo>
                  <a:pt x="645" y="160"/>
                </a:lnTo>
                <a:lnTo>
                  <a:pt x="637" y="159"/>
                </a:lnTo>
                <a:lnTo>
                  <a:pt x="627" y="161"/>
                </a:lnTo>
                <a:lnTo>
                  <a:pt x="616" y="164"/>
                </a:lnTo>
                <a:lnTo>
                  <a:pt x="604" y="166"/>
                </a:lnTo>
                <a:lnTo>
                  <a:pt x="593" y="166"/>
                </a:lnTo>
                <a:lnTo>
                  <a:pt x="584" y="161"/>
                </a:lnTo>
                <a:lnTo>
                  <a:pt x="578" y="151"/>
                </a:lnTo>
                <a:lnTo>
                  <a:pt x="570" y="124"/>
                </a:lnTo>
                <a:lnTo>
                  <a:pt x="562" y="94"/>
                </a:lnTo>
                <a:lnTo>
                  <a:pt x="555" y="69"/>
                </a:lnTo>
                <a:lnTo>
                  <a:pt x="553" y="60"/>
                </a:lnTo>
                <a:lnTo>
                  <a:pt x="552" y="56"/>
                </a:lnTo>
                <a:lnTo>
                  <a:pt x="548" y="49"/>
                </a:lnTo>
                <a:lnTo>
                  <a:pt x="542" y="38"/>
                </a:lnTo>
                <a:lnTo>
                  <a:pt x="533" y="26"/>
                </a:lnTo>
                <a:lnTo>
                  <a:pt x="519" y="14"/>
                </a:lnTo>
                <a:lnTo>
                  <a:pt x="502" y="5"/>
                </a:lnTo>
                <a:lnTo>
                  <a:pt x="481" y="0"/>
                </a:lnTo>
                <a:lnTo>
                  <a:pt x="454" y="1"/>
                </a:lnTo>
                <a:lnTo>
                  <a:pt x="427" y="5"/>
                </a:lnTo>
                <a:lnTo>
                  <a:pt x="408" y="7"/>
                </a:lnTo>
                <a:lnTo>
                  <a:pt x="390" y="8"/>
                </a:lnTo>
                <a:lnTo>
                  <a:pt x="377" y="8"/>
                </a:lnTo>
                <a:lnTo>
                  <a:pt x="364" y="8"/>
                </a:lnTo>
                <a:lnTo>
                  <a:pt x="350" y="8"/>
                </a:lnTo>
                <a:lnTo>
                  <a:pt x="336" y="8"/>
                </a:lnTo>
                <a:lnTo>
                  <a:pt x="318" y="9"/>
                </a:lnTo>
                <a:lnTo>
                  <a:pt x="308" y="11"/>
                </a:lnTo>
                <a:lnTo>
                  <a:pt x="296" y="15"/>
                </a:lnTo>
                <a:lnTo>
                  <a:pt x="283" y="20"/>
                </a:lnTo>
                <a:lnTo>
                  <a:pt x="268" y="26"/>
                </a:lnTo>
                <a:lnTo>
                  <a:pt x="254" y="33"/>
                </a:lnTo>
                <a:lnTo>
                  <a:pt x="239" y="39"/>
                </a:lnTo>
                <a:lnTo>
                  <a:pt x="224" y="44"/>
                </a:lnTo>
                <a:lnTo>
                  <a:pt x="209" y="46"/>
                </a:lnTo>
                <a:lnTo>
                  <a:pt x="194" y="48"/>
                </a:lnTo>
                <a:lnTo>
                  <a:pt x="180" y="46"/>
                </a:lnTo>
                <a:lnTo>
                  <a:pt x="168" y="44"/>
                </a:lnTo>
                <a:lnTo>
                  <a:pt x="158" y="40"/>
                </a:lnTo>
                <a:lnTo>
                  <a:pt x="149" y="38"/>
                </a:lnTo>
                <a:lnTo>
                  <a:pt x="142" y="34"/>
                </a:lnTo>
                <a:lnTo>
                  <a:pt x="138" y="33"/>
                </a:lnTo>
                <a:lnTo>
                  <a:pt x="137" y="32"/>
                </a:lnTo>
                <a:lnTo>
                  <a:pt x="78" y="50"/>
                </a:lnTo>
                <a:lnTo>
                  <a:pt x="77" y="63"/>
                </a:lnTo>
                <a:lnTo>
                  <a:pt x="72" y="82"/>
                </a:lnTo>
                <a:lnTo>
                  <a:pt x="66" y="106"/>
                </a:lnTo>
                <a:lnTo>
                  <a:pt x="58" y="131"/>
                </a:lnTo>
                <a:lnTo>
                  <a:pt x="51" y="155"/>
                </a:lnTo>
                <a:lnTo>
                  <a:pt x="45" y="176"/>
                </a:lnTo>
                <a:lnTo>
                  <a:pt x="40" y="190"/>
                </a:lnTo>
                <a:lnTo>
                  <a:pt x="39" y="195"/>
                </a:lnTo>
                <a:lnTo>
                  <a:pt x="0" y="227"/>
                </a:lnTo>
                <a:lnTo>
                  <a:pt x="1" y="230"/>
                </a:lnTo>
                <a:lnTo>
                  <a:pt x="5" y="240"/>
                </a:lnTo>
                <a:lnTo>
                  <a:pt x="16" y="263"/>
                </a:lnTo>
                <a:lnTo>
                  <a:pt x="35" y="301"/>
                </a:lnTo>
                <a:lnTo>
                  <a:pt x="42" y="316"/>
                </a:lnTo>
                <a:lnTo>
                  <a:pt x="50" y="331"/>
                </a:lnTo>
                <a:lnTo>
                  <a:pt x="56" y="346"/>
                </a:lnTo>
                <a:lnTo>
                  <a:pt x="63" y="360"/>
                </a:lnTo>
                <a:lnTo>
                  <a:pt x="70" y="374"/>
                </a:lnTo>
                <a:lnTo>
                  <a:pt x="77" y="389"/>
                </a:lnTo>
                <a:lnTo>
                  <a:pt x="83" y="401"/>
                </a:lnTo>
                <a:lnTo>
                  <a:pt x="91" y="413"/>
                </a:lnTo>
                <a:lnTo>
                  <a:pt x="96" y="419"/>
                </a:lnTo>
                <a:lnTo>
                  <a:pt x="101" y="425"/>
                </a:lnTo>
                <a:lnTo>
                  <a:pt x="106" y="432"/>
                </a:lnTo>
                <a:lnTo>
                  <a:pt x="112" y="438"/>
                </a:lnTo>
                <a:lnTo>
                  <a:pt x="117" y="443"/>
                </a:lnTo>
                <a:lnTo>
                  <a:pt x="122" y="447"/>
                </a:lnTo>
                <a:lnTo>
                  <a:pt x="126" y="451"/>
                </a:lnTo>
                <a:lnTo>
                  <a:pt x="129" y="452"/>
                </a:lnTo>
                <a:lnTo>
                  <a:pt x="137" y="455"/>
                </a:lnTo>
                <a:lnTo>
                  <a:pt x="144" y="457"/>
                </a:lnTo>
                <a:lnTo>
                  <a:pt x="153" y="459"/>
                </a:lnTo>
                <a:lnTo>
                  <a:pt x="160" y="462"/>
                </a:lnTo>
                <a:lnTo>
                  <a:pt x="168" y="464"/>
                </a:lnTo>
                <a:lnTo>
                  <a:pt x="173" y="465"/>
                </a:lnTo>
                <a:lnTo>
                  <a:pt x="176" y="467"/>
                </a:lnTo>
                <a:lnTo>
                  <a:pt x="178" y="467"/>
                </a:lnTo>
                <a:lnTo>
                  <a:pt x="185" y="615"/>
                </a:lnTo>
                <a:close/>
              </a:path>
            </a:pathLst>
          </a:custGeom>
          <a:solidFill>
            <a:srgbClr val="F2B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51" name="Freeform 10"/>
          <p:cNvSpPr>
            <a:spLocks/>
          </p:cNvSpPr>
          <p:nvPr/>
        </p:nvSpPr>
        <p:spPr bwMode="auto">
          <a:xfrm>
            <a:off x="6027738" y="2725738"/>
            <a:ext cx="166687" cy="106362"/>
          </a:xfrm>
          <a:custGeom>
            <a:avLst/>
            <a:gdLst>
              <a:gd name="T0" fmla="*/ 0 w 105"/>
              <a:gd name="T1" fmla="*/ 2 h 67"/>
              <a:gd name="T2" fmla="*/ 33 w 105"/>
              <a:gd name="T3" fmla="*/ 64 h 67"/>
              <a:gd name="T4" fmla="*/ 77 w 105"/>
              <a:gd name="T5" fmla="*/ 67 h 67"/>
              <a:gd name="T6" fmla="*/ 105 w 105"/>
              <a:gd name="T7" fmla="*/ 0 h 67"/>
              <a:gd name="T8" fmla="*/ 0 w 105"/>
              <a:gd name="T9" fmla="*/ 2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"/>
              <a:gd name="T16" fmla="*/ 0 h 67"/>
              <a:gd name="T17" fmla="*/ 105 w 105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" h="67">
                <a:moveTo>
                  <a:pt x="0" y="2"/>
                </a:moveTo>
                <a:lnTo>
                  <a:pt x="33" y="64"/>
                </a:lnTo>
                <a:lnTo>
                  <a:pt x="77" y="67"/>
                </a:lnTo>
                <a:lnTo>
                  <a:pt x="105" y="0"/>
                </a:lnTo>
                <a:lnTo>
                  <a:pt x="0" y="2"/>
                </a:lnTo>
                <a:close/>
              </a:path>
            </a:pathLst>
          </a:custGeom>
          <a:solidFill>
            <a:srgbClr val="FF8CD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52" name="Freeform 11"/>
          <p:cNvSpPr>
            <a:spLocks/>
          </p:cNvSpPr>
          <p:nvPr/>
        </p:nvSpPr>
        <p:spPr bwMode="auto">
          <a:xfrm>
            <a:off x="5360988" y="2159000"/>
            <a:ext cx="314325" cy="338138"/>
          </a:xfrm>
          <a:custGeom>
            <a:avLst/>
            <a:gdLst>
              <a:gd name="T0" fmla="*/ 198 w 198"/>
              <a:gd name="T1" fmla="*/ 141 h 213"/>
              <a:gd name="T2" fmla="*/ 124 w 198"/>
              <a:gd name="T3" fmla="*/ 11 h 213"/>
              <a:gd name="T4" fmla="*/ 123 w 198"/>
              <a:gd name="T5" fmla="*/ 10 h 213"/>
              <a:gd name="T6" fmla="*/ 119 w 198"/>
              <a:gd name="T7" fmla="*/ 7 h 213"/>
              <a:gd name="T8" fmla="*/ 113 w 198"/>
              <a:gd name="T9" fmla="*/ 4 h 213"/>
              <a:gd name="T10" fmla="*/ 104 w 198"/>
              <a:gd name="T11" fmla="*/ 1 h 213"/>
              <a:gd name="T12" fmla="*/ 93 w 198"/>
              <a:gd name="T13" fmla="*/ 0 h 213"/>
              <a:gd name="T14" fmla="*/ 80 w 198"/>
              <a:gd name="T15" fmla="*/ 4 h 213"/>
              <a:gd name="T16" fmla="*/ 64 w 198"/>
              <a:gd name="T17" fmla="*/ 11 h 213"/>
              <a:gd name="T18" fmla="*/ 47 w 198"/>
              <a:gd name="T19" fmla="*/ 23 h 213"/>
              <a:gd name="T20" fmla="*/ 27 w 198"/>
              <a:gd name="T21" fmla="*/ 43 h 213"/>
              <a:gd name="T22" fmla="*/ 13 w 198"/>
              <a:gd name="T23" fmla="*/ 62 h 213"/>
              <a:gd name="T24" fmla="*/ 6 w 198"/>
              <a:gd name="T25" fmla="*/ 80 h 213"/>
              <a:gd name="T26" fmla="*/ 1 w 198"/>
              <a:gd name="T27" fmla="*/ 96 h 213"/>
              <a:gd name="T28" fmla="*/ 0 w 198"/>
              <a:gd name="T29" fmla="*/ 109 h 213"/>
              <a:gd name="T30" fmla="*/ 1 w 198"/>
              <a:gd name="T31" fmla="*/ 120 h 213"/>
              <a:gd name="T32" fmla="*/ 1 w 198"/>
              <a:gd name="T33" fmla="*/ 126 h 213"/>
              <a:gd name="T34" fmla="*/ 2 w 198"/>
              <a:gd name="T35" fmla="*/ 128 h 213"/>
              <a:gd name="T36" fmla="*/ 95 w 198"/>
              <a:gd name="T37" fmla="*/ 145 h 213"/>
              <a:gd name="T38" fmla="*/ 187 w 198"/>
              <a:gd name="T39" fmla="*/ 213 h 213"/>
              <a:gd name="T40" fmla="*/ 198 w 198"/>
              <a:gd name="T41" fmla="*/ 141 h 2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8"/>
              <a:gd name="T64" fmla="*/ 0 h 213"/>
              <a:gd name="T65" fmla="*/ 198 w 198"/>
              <a:gd name="T66" fmla="*/ 213 h 2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8" h="213">
                <a:moveTo>
                  <a:pt x="198" y="141"/>
                </a:moveTo>
                <a:lnTo>
                  <a:pt x="124" y="11"/>
                </a:lnTo>
                <a:lnTo>
                  <a:pt x="123" y="10"/>
                </a:lnTo>
                <a:lnTo>
                  <a:pt x="119" y="7"/>
                </a:lnTo>
                <a:lnTo>
                  <a:pt x="113" y="4"/>
                </a:lnTo>
                <a:lnTo>
                  <a:pt x="104" y="1"/>
                </a:lnTo>
                <a:lnTo>
                  <a:pt x="93" y="0"/>
                </a:lnTo>
                <a:lnTo>
                  <a:pt x="80" y="4"/>
                </a:lnTo>
                <a:lnTo>
                  <a:pt x="64" y="11"/>
                </a:lnTo>
                <a:lnTo>
                  <a:pt x="47" y="23"/>
                </a:lnTo>
                <a:lnTo>
                  <a:pt x="27" y="43"/>
                </a:lnTo>
                <a:lnTo>
                  <a:pt x="13" y="62"/>
                </a:lnTo>
                <a:lnTo>
                  <a:pt x="6" y="80"/>
                </a:lnTo>
                <a:lnTo>
                  <a:pt x="1" y="96"/>
                </a:lnTo>
                <a:lnTo>
                  <a:pt x="0" y="109"/>
                </a:lnTo>
                <a:lnTo>
                  <a:pt x="1" y="120"/>
                </a:lnTo>
                <a:lnTo>
                  <a:pt x="1" y="126"/>
                </a:lnTo>
                <a:lnTo>
                  <a:pt x="2" y="128"/>
                </a:lnTo>
                <a:lnTo>
                  <a:pt x="95" y="145"/>
                </a:lnTo>
                <a:lnTo>
                  <a:pt x="187" y="213"/>
                </a:lnTo>
                <a:lnTo>
                  <a:pt x="198" y="141"/>
                </a:lnTo>
                <a:close/>
              </a:path>
            </a:pathLst>
          </a:custGeom>
          <a:solidFill>
            <a:srgbClr val="B2FFD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53" name="Freeform 12"/>
          <p:cNvSpPr>
            <a:spLocks/>
          </p:cNvSpPr>
          <p:nvPr/>
        </p:nvSpPr>
        <p:spPr bwMode="auto">
          <a:xfrm>
            <a:off x="6494463" y="2224088"/>
            <a:ext cx="282575" cy="239712"/>
          </a:xfrm>
          <a:custGeom>
            <a:avLst/>
            <a:gdLst>
              <a:gd name="T0" fmla="*/ 129 w 178"/>
              <a:gd name="T1" fmla="*/ 0 h 151"/>
              <a:gd name="T2" fmla="*/ 9 w 178"/>
              <a:gd name="T3" fmla="*/ 106 h 151"/>
              <a:gd name="T4" fmla="*/ 0 w 178"/>
              <a:gd name="T5" fmla="*/ 126 h 151"/>
              <a:gd name="T6" fmla="*/ 0 w 178"/>
              <a:gd name="T7" fmla="*/ 127 h 151"/>
              <a:gd name="T8" fmla="*/ 1 w 178"/>
              <a:gd name="T9" fmla="*/ 132 h 151"/>
              <a:gd name="T10" fmla="*/ 5 w 178"/>
              <a:gd name="T11" fmla="*/ 136 h 151"/>
              <a:gd name="T12" fmla="*/ 10 w 178"/>
              <a:gd name="T13" fmla="*/ 142 h 151"/>
              <a:gd name="T14" fmla="*/ 17 w 178"/>
              <a:gd name="T15" fmla="*/ 147 h 151"/>
              <a:gd name="T16" fmla="*/ 27 w 178"/>
              <a:gd name="T17" fmla="*/ 151 h 151"/>
              <a:gd name="T18" fmla="*/ 42 w 178"/>
              <a:gd name="T19" fmla="*/ 151 h 151"/>
              <a:gd name="T20" fmla="*/ 61 w 178"/>
              <a:gd name="T21" fmla="*/ 146 h 151"/>
              <a:gd name="T22" fmla="*/ 82 w 178"/>
              <a:gd name="T23" fmla="*/ 138 h 151"/>
              <a:gd name="T24" fmla="*/ 103 w 178"/>
              <a:gd name="T25" fmla="*/ 127 h 151"/>
              <a:gd name="T26" fmla="*/ 123 w 178"/>
              <a:gd name="T27" fmla="*/ 115 h 151"/>
              <a:gd name="T28" fmla="*/ 140 w 178"/>
              <a:gd name="T29" fmla="*/ 102 h 151"/>
              <a:gd name="T30" fmla="*/ 155 w 178"/>
              <a:gd name="T31" fmla="*/ 91 h 151"/>
              <a:gd name="T32" fmla="*/ 168 w 178"/>
              <a:gd name="T33" fmla="*/ 81 h 151"/>
              <a:gd name="T34" fmla="*/ 175 w 178"/>
              <a:gd name="T35" fmla="*/ 75 h 151"/>
              <a:gd name="T36" fmla="*/ 178 w 178"/>
              <a:gd name="T37" fmla="*/ 73 h 151"/>
              <a:gd name="T38" fmla="*/ 129 w 178"/>
              <a:gd name="T39" fmla="*/ 0 h 1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8"/>
              <a:gd name="T61" fmla="*/ 0 h 151"/>
              <a:gd name="T62" fmla="*/ 178 w 178"/>
              <a:gd name="T63" fmla="*/ 151 h 1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8" h="151">
                <a:moveTo>
                  <a:pt x="129" y="0"/>
                </a:moveTo>
                <a:lnTo>
                  <a:pt x="9" y="106"/>
                </a:lnTo>
                <a:lnTo>
                  <a:pt x="0" y="126"/>
                </a:lnTo>
                <a:lnTo>
                  <a:pt x="0" y="127"/>
                </a:lnTo>
                <a:lnTo>
                  <a:pt x="1" y="132"/>
                </a:lnTo>
                <a:lnTo>
                  <a:pt x="5" y="136"/>
                </a:lnTo>
                <a:lnTo>
                  <a:pt x="10" y="142"/>
                </a:lnTo>
                <a:lnTo>
                  <a:pt x="17" y="147"/>
                </a:lnTo>
                <a:lnTo>
                  <a:pt x="27" y="151"/>
                </a:lnTo>
                <a:lnTo>
                  <a:pt x="42" y="151"/>
                </a:lnTo>
                <a:lnTo>
                  <a:pt x="61" y="146"/>
                </a:lnTo>
                <a:lnTo>
                  <a:pt x="82" y="138"/>
                </a:lnTo>
                <a:lnTo>
                  <a:pt x="103" y="127"/>
                </a:lnTo>
                <a:lnTo>
                  <a:pt x="123" y="115"/>
                </a:lnTo>
                <a:lnTo>
                  <a:pt x="140" y="102"/>
                </a:lnTo>
                <a:lnTo>
                  <a:pt x="155" y="91"/>
                </a:lnTo>
                <a:lnTo>
                  <a:pt x="168" y="81"/>
                </a:lnTo>
                <a:lnTo>
                  <a:pt x="175" y="75"/>
                </a:lnTo>
                <a:lnTo>
                  <a:pt x="178" y="73"/>
                </a:lnTo>
                <a:lnTo>
                  <a:pt x="129" y="0"/>
                </a:lnTo>
                <a:close/>
              </a:path>
            </a:pathLst>
          </a:custGeom>
          <a:solidFill>
            <a:srgbClr val="B2FFD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54" name="Freeform 13"/>
          <p:cNvSpPr>
            <a:spLocks/>
          </p:cNvSpPr>
          <p:nvPr/>
        </p:nvSpPr>
        <p:spPr bwMode="auto">
          <a:xfrm>
            <a:off x="5308600" y="3324225"/>
            <a:ext cx="1665288" cy="1647825"/>
          </a:xfrm>
          <a:custGeom>
            <a:avLst/>
            <a:gdLst>
              <a:gd name="T0" fmla="*/ 1049 w 1049"/>
              <a:gd name="T1" fmla="*/ 1015 h 1038"/>
              <a:gd name="T2" fmla="*/ 4 w 1049"/>
              <a:gd name="T3" fmla="*/ 1038 h 1038"/>
              <a:gd name="T4" fmla="*/ 0 w 1049"/>
              <a:gd name="T5" fmla="*/ 570 h 1038"/>
              <a:gd name="T6" fmla="*/ 18 w 1049"/>
              <a:gd name="T7" fmla="*/ 0 h 1038"/>
              <a:gd name="T8" fmla="*/ 1015 w 1049"/>
              <a:gd name="T9" fmla="*/ 0 h 1038"/>
              <a:gd name="T10" fmla="*/ 1049 w 1049"/>
              <a:gd name="T11" fmla="*/ 1015 h 10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49"/>
              <a:gd name="T19" fmla="*/ 0 h 1038"/>
              <a:gd name="T20" fmla="*/ 1049 w 1049"/>
              <a:gd name="T21" fmla="*/ 1038 h 10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49" h="1038">
                <a:moveTo>
                  <a:pt x="1049" y="1015"/>
                </a:moveTo>
                <a:lnTo>
                  <a:pt x="4" y="1038"/>
                </a:lnTo>
                <a:lnTo>
                  <a:pt x="0" y="570"/>
                </a:lnTo>
                <a:lnTo>
                  <a:pt x="18" y="0"/>
                </a:lnTo>
                <a:lnTo>
                  <a:pt x="1015" y="0"/>
                </a:lnTo>
                <a:lnTo>
                  <a:pt x="1049" y="1015"/>
                </a:lnTo>
                <a:close/>
              </a:path>
            </a:pathLst>
          </a:custGeom>
          <a:solidFill>
            <a:srgbClr val="DBCC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55" name="Freeform 14"/>
          <p:cNvSpPr>
            <a:spLocks/>
          </p:cNvSpPr>
          <p:nvPr/>
        </p:nvSpPr>
        <p:spPr bwMode="auto">
          <a:xfrm>
            <a:off x="5435600" y="3500438"/>
            <a:ext cx="1481138" cy="1438275"/>
          </a:xfrm>
          <a:custGeom>
            <a:avLst/>
            <a:gdLst>
              <a:gd name="T0" fmla="*/ 876 w 933"/>
              <a:gd name="T1" fmla="*/ 849 h 906"/>
              <a:gd name="T2" fmla="*/ 5 w 933"/>
              <a:gd name="T3" fmla="*/ 879 h 906"/>
              <a:gd name="T4" fmla="*/ 0 w 933"/>
              <a:gd name="T5" fmla="*/ 0 h 906"/>
              <a:gd name="T6" fmla="*/ 876 w 933"/>
              <a:gd name="T7" fmla="*/ 0 h 906"/>
              <a:gd name="T8" fmla="*/ 933 w 933"/>
              <a:gd name="T9" fmla="*/ 90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06"/>
              <a:gd name="T17" fmla="*/ 933 w 933"/>
              <a:gd name="T18" fmla="*/ 906 h 9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06">
                <a:moveTo>
                  <a:pt x="876" y="849"/>
                </a:moveTo>
                <a:lnTo>
                  <a:pt x="5" y="879"/>
                </a:lnTo>
                <a:lnTo>
                  <a:pt x="0" y="0"/>
                </a:lnTo>
                <a:lnTo>
                  <a:pt x="876" y="0"/>
                </a:lnTo>
                <a:lnTo>
                  <a:pt x="933" y="90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56" name="Freeform 15"/>
          <p:cNvSpPr>
            <a:spLocks/>
          </p:cNvSpPr>
          <p:nvPr/>
        </p:nvSpPr>
        <p:spPr bwMode="auto">
          <a:xfrm>
            <a:off x="5126038" y="3722688"/>
            <a:ext cx="390525" cy="976312"/>
          </a:xfrm>
          <a:custGeom>
            <a:avLst/>
            <a:gdLst>
              <a:gd name="T0" fmla="*/ 123 w 246"/>
              <a:gd name="T1" fmla="*/ 273 h 615"/>
              <a:gd name="T2" fmla="*/ 143 w 246"/>
              <a:gd name="T3" fmla="*/ 272 h 615"/>
              <a:gd name="T4" fmla="*/ 163 w 246"/>
              <a:gd name="T5" fmla="*/ 271 h 615"/>
              <a:gd name="T6" fmla="*/ 182 w 246"/>
              <a:gd name="T7" fmla="*/ 268 h 615"/>
              <a:gd name="T8" fmla="*/ 200 w 246"/>
              <a:gd name="T9" fmla="*/ 265 h 615"/>
              <a:gd name="T10" fmla="*/ 216 w 246"/>
              <a:gd name="T11" fmla="*/ 261 h 615"/>
              <a:gd name="T12" fmla="*/ 228 w 246"/>
              <a:gd name="T13" fmla="*/ 256 h 615"/>
              <a:gd name="T14" fmla="*/ 236 w 246"/>
              <a:gd name="T15" fmla="*/ 252 h 615"/>
              <a:gd name="T16" fmla="*/ 238 w 246"/>
              <a:gd name="T17" fmla="*/ 248 h 615"/>
              <a:gd name="T18" fmla="*/ 233 w 246"/>
              <a:gd name="T19" fmla="*/ 243 h 615"/>
              <a:gd name="T20" fmla="*/ 223 w 246"/>
              <a:gd name="T21" fmla="*/ 238 h 615"/>
              <a:gd name="T22" fmla="*/ 210 w 246"/>
              <a:gd name="T23" fmla="*/ 234 h 615"/>
              <a:gd name="T24" fmla="*/ 195 w 246"/>
              <a:gd name="T25" fmla="*/ 228 h 615"/>
              <a:gd name="T26" fmla="*/ 179 w 246"/>
              <a:gd name="T27" fmla="*/ 223 h 615"/>
              <a:gd name="T28" fmla="*/ 166 w 246"/>
              <a:gd name="T29" fmla="*/ 218 h 615"/>
              <a:gd name="T30" fmla="*/ 156 w 246"/>
              <a:gd name="T31" fmla="*/ 216 h 615"/>
              <a:gd name="T32" fmla="*/ 153 w 246"/>
              <a:gd name="T33" fmla="*/ 214 h 615"/>
              <a:gd name="T34" fmla="*/ 156 w 246"/>
              <a:gd name="T35" fmla="*/ 213 h 615"/>
              <a:gd name="T36" fmla="*/ 168 w 246"/>
              <a:gd name="T37" fmla="*/ 208 h 615"/>
              <a:gd name="T38" fmla="*/ 184 w 246"/>
              <a:gd name="T39" fmla="*/ 202 h 615"/>
              <a:gd name="T40" fmla="*/ 201 w 246"/>
              <a:gd name="T41" fmla="*/ 194 h 615"/>
              <a:gd name="T42" fmla="*/ 218 w 246"/>
              <a:gd name="T43" fmla="*/ 187 h 615"/>
              <a:gd name="T44" fmla="*/ 233 w 246"/>
              <a:gd name="T45" fmla="*/ 179 h 615"/>
              <a:gd name="T46" fmla="*/ 243 w 246"/>
              <a:gd name="T47" fmla="*/ 171 h 615"/>
              <a:gd name="T48" fmla="*/ 246 w 246"/>
              <a:gd name="T49" fmla="*/ 167 h 615"/>
              <a:gd name="T50" fmla="*/ 241 w 246"/>
              <a:gd name="T51" fmla="*/ 159 h 615"/>
              <a:gd name="T52" fmla="*/ 233 w 246"/>
              <a:gd name="T53" fmla="*/ 153 h 615"/>
              <a:gd name="T54" fmla="*/ 226 w 246"/>
              <a:gd name="T55" fmla="*/ 149 h 615"/>
              <a:gd name="T56" fmla="*/ 223 w 246"/>
              <a:gd name="T57" fmla="*/ 147 h 615"/>
              <a:gd name="T58" fmla="*/ 233 w 246"/>
              <a:gd name="T59" fmla="*/ 100 h 615"/>
              <a:gd name="T60" fmla="*/ 201 w 246"/>
              <a:gd name="T61" fmla="*/ 62 h 615"/>
              <a:gd name="T62" fmla="*/ 139 w 246"/>
              <a:gd name="T63" fmla="*/ 1 h 615"/>
              <a:gd name="T64" fmla="*/ 136 w 246"/>
              <a:gd name="T65" fmla="*/ 1 h 615"/>
              <a:gd name="T66" fmla="*/ 130 w 246"/>
              <a:gd name="T67" fmla="*/ 0 h 615"/>
              <a:gd name="T68" fmla="*/ 122 w 246"/>
              <a:gd name="T69" fmla="*/ 0 h 615"/>
              <a:gd name="T70" fmla="*/ 112 w 246"/>
              <a:gd name="T71" fmla="*/ 0 h 615"/>
              <a:gd name="T72" fmla="*/ 100 w 246"/>
              <a:gd name="T73" fmla="*/ 0 h 615"/>
              <a:gd name="T74" fmla="*/ 89 w 246"/>
              <a:gd name="T75" fmla="*/ 1 h 615"/>
              <a:gd name="T76" fmla="*/ 78 w 246"/>
              <a:gd name="T77" fmla="*/ 5 h 615"/>
              <a:gd name="T78" fmla="*/ 71 w 246"/>
              <a:gd name="T79" fmla="*/ 10 h 615"/>
              <a:gd name="T80" fmla="*/ 59 w 246"/>
              <a:gd name="T81" fmla="*/ 27 h 615"/>
              <a:gd name="T82" fmla="*/ 51 w 246"/>
              <a:gd name="T83" fmla="*/ 47 h 615"/>
              <a:gd name="T84" fmla="*/ 46 w 246"/>
              <a:gd name="T85" fmla="*/ 65 h 615"/>
              <a:gd name="T86" fmla="*/ 45 w 246"/>
              <a:gd name="T87" fmla="*/ 72 h 615"/>
              <a:gd name="T88" fmla="*/ 33 w 246"/>
              <a:gd name="T89" fmla="*/ 128 h 615"/>
              <a:gd name="T90" fmla="*/ 15 w 246"/>
              <a:gd name="T91" fmla="*/ 175 h 615"/>
              <a:gd name="T92" fmla="*/ 12 w 246"/>
              <a:gd name="T93" fmla="*/ 179 h 615"/>
              <a:gd name="T94" fmla="*/ 7 w 246"/>
              <a:gd name="T95" fmla="*/ 188 h 615"/>
              <a:gd name="T96" fmla="*/ 2 w 246"/>
              <a:gd name="T97" fmla="*/ 201 h 615"/>
              <a:gd name="T98" fmla="*/ 0 w 246"/>
              <a:gd name="T99" fmla="*/ 217 h 615"/>
              <a:gd name="T100" fmla="*/ 5 w 246"/>
              <a:gd name="T101" fmla="*/ 230 h 615"/>
              <a:gd name="T102" fmla="*/ 16 w 246"/>
              <a:gd name="T103" fmla="*/ 241 h 615"/>
              <a:gd name="T104" fmla="*/ 26 w 246"/>
              <a:gd name="T105" fmla="*/ 260 h 615"/>
              <a:gd name="T106" fmla="*/ 27 w 246"/>
              <a:gd name="T107" fmla="*/ 296 h 615"/>
              <a:gd name="T108" fmla="*/ 22 w 246"/>
              <a:gd name="T109" fmla="*/ 346 h 615"/>
              <a:gd name="T110" fmla="*/ 16 w 246"/>
              <a:gd name="T111" fmla="*/ 396 h 615"/>
              <a:gd name="T112" fmla="*/ 11 w 246"/>
              <a:gd name="T113" fmla="*/ 435 h 615"/>
              <a:gd name="T114" fmla="*/ 10 w 246"/>
              <a:gd name="T115" fmla="*/ 450 h 615"/>
              <a:gd name="T116" fmla="*/ 72 w 246"/>
              <a:gd name="T117" fmla="*/ 574 h 615"/>
              <a:gd name="T118" fmla="*/ 108 w 246"/>
              <a:gd name="T119" fmla="*/ 615 h 615"/>
              <a:gd name="T120" fmla="*/ 123 w 246"/>
              <a:gd name="T121" fmla="*/ 273 h 6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6"/>
              <a:gd name="T184" fmla="*/ 0 h 615"/>
              <a:gd name="T185" fmla="*/ 246 w 246"/>
              <a:gd name="T186" fmla="*/ 615 h 6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6" h="615">
                <a:moveTo>
                  <a:pt x="123" y="273"/>
                </a:moveTo>
                <a:lnTo>
                  <a:pt x="143" y="272"/>
                </a:lnTo>
                <a:lnTo>
                  <a:pt x="163" y="271"/>
                </a:lnTo>
                <a:lnTo>
                  <a:pt x="182" y="268"/>
                </a:lnTo>
                <a:lnTo>
                  <a:pt x="200" y="265"/>
                </a:lnTo>
                <a:lnTo>
                  <a:pt x="216" y="261"/>
                </a:lnTo>
                <a:lnTo>
                  <a:pt x="228" y="256"/>
                </a:lnTo>
                <a:lnTo>
                  <a:pt x="236" y="252"/>
                </a:lnTo>
                <a:lnTo>
                  <a:pt x="238" y="248"/>
                </a:lnTo>
                <a:lnTo>
                  <a:pt x="233" y="243"/>
                </a:lnTo>
                <a:lnTo>
                  <a:pt x="223" y="238"/>
                </a:lnTo>
                <a:lnTo>
                  <a:pt x="210" y="234"/>
                </a:lnTo>
                <a:lnTo>
                  <a:pt x="195" y="228"/>
                </a:lnTo>
                <a:lnTo>
                  <a:pt x="179" y="223"/>
                </a:lnTo>
                <a:lnTo>
                  <a:pt x="166" y="218"/>
                </a:lnTo>
                <a:lnTo>
                  <a:pt x="156" y="216"/>
                </a:lnTo>
                <a:lnTo>
                  <a:pt x="153" y="214"/>
                </a:lnTo>
                <a:lnTo>
                  <a:pt x="156" y="213"/>
                </a:lnTo>
                <a:lnTo>
                  <a:pt x="168" y="208"/>
                </a:lnTo>
                <a:lnTo>
                  <a:pt x="184" y="202"/>
                </a:lnTo>
                <a:lnTo>
                  <a:pt x="201" y="194"/>
                </a:lnTo>
                <a:lnTo>
                  <a:pt x="218" y="187"/>
                </a:lnTo>
                <a:lnTo>
                  <a:pt x="233" y="179"/>
                </a:lnTo>
                <a:lnTo>
                  <a:pt x="243" y="171"/>
                </a:lnTo>
                <a:lnTo>
                  <a:pt x="246" y="167"/>
                </a:lnTo>
                <a:lnTo>
                  <a:pt x="241" y="159"/>
                </a:lnTo>
                <a:lnTo>
                  <a:pt x="233" y="153"/>
                </a:lnTo>
                <a:lnTo>
                  <a:pt x="226" y="149"/>
                </a:lnTo>
                <a:lnTo>
                  <a:pt x="223" y="147"/>
                </a:lnTo>
                <a:lnTo>
                  <a:pt x="233" y="100"/>
                </a:lnTo>
                <a:lnTo>
                  <a:pt x="201" y="62"/>
                </a:lnTo>
                <a:lnTo>
                  <a:pt x="139" y="1"/>
                </a:lnTo>
                <a:lnTo>
                  <a:pt x="136" y="1"/>
                </a:lnTo>
                <a:lnTo>
                  <a:pt x="130" y="0"/>
                </a:lnTo>
                <a:lnTo>
                  <a:pt x="122" y="0"/>
                </a:lnTo>
                <a:lnTo>
                  <a:pt x="112" y="0"/>
                </a:lnTo>
                <a:lnTo>
                  <a:pt x="100" y="0"/>
                </a:lnTo>
                <a:lnTo>
                  <a:pt x="89" y="1"/>
                </a:lnTo>
                <a:lnTo>
                  <a:pt x="78" y="5"/>
                </a:lnTo>
                <a:lnTo>
                  <a:pt x="71" y="10"/>
                </a:lnTo>
                <a:lnTo>
                  <a:pt x="59" y="27"/>
                </a:lnTo>
                <a:lnTo>
                  <a:pt x="51" y="47"/>
                </a:lnTo>
                <a:lnTo>
                  <a:pt x="46" y="65"/>
                </a:lnTo>
                <a:lnTo>
                  <a:pt x="45" y="72"/>
                </a:lnTo>
                <a:lnTo>
                  <a:pt x="33" y="128"/>
                </a:lnTo>
                <a:lnTo>
                  <a:pt x="15" y="175"/>
                </a:lnTo>
                <a:lnTo>
                  <a:pt x="12" y="179"/>
                </a:lnTo>
                <a:lnTo>
                  <a:pt x="7" y="188"/>
                </a:lnTo>
                <a:lnTo>
                  <a:pt x="2" y="201"/>
                </a:lnTo>
                <a:lnTo>
                  <a:pt x="0" y="217"/>
                </a:lnTo>
                <a:lnTo>
                  <a:pt x="5" y="230"/>
                </a:lnTo>
                <a:lnTo>
                  <a:pt x="16" y="241"/>
                </a:lnTo>
                <a:lnTo>
                  <a:pt x="26" y="260"/>
                </a:lnTo>
                <a:lnTo>
                  <a:pt x="27" y="296"/>
                </a:lnTo>
                <a:lnTo>
                  <a:pt x="22" y="346"/>
                </a:lnTo>
                <a:lnTo>
                  <a:pt x="16" y="396"/>
                </a:lnTo>
                <a:lnTo>
                  <a:pt x="11" y="435"/>
                </a:lnTo>
                <a:lnTo>
                  <a:pt x="10" y="450"/>
                </a:lnTo>
                <a:lnTo>
                  <a:pt x="72" y="574"/>
                </a:lnTo>
                <a:lnTo>
                  <a:pt x="108" y="615"/>
                </a:lnTo>
                <a:lnTo>
                  <a:pt x="123" y="273"/>
                </a:lnTo>
                <a:close/>
              </a:path>
            </a:pathLst>
          </a:custGeom>
          <a:solidFill>
            <a:srgbClr val="F2B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57" name="Freeform 16"/>
          <p:cNvSpPr>
            <a:spLocks/>
          </p:cNvSpPr>
          <p:nvPr/>
        </p:nvSpPr>
        <p:spPr bwMode="auto">
          <a:xfrm>
            <a:off x="6786563" y="3859213"/>
            <a:ext cx="376237" cy="839787"/>
          </a:xfrm>
          <a:custGeom>
            <a:avLst/>
            <a:gdLst>
              <a:gd name="T0" fmla="*/ 106 w 237"/>
              <a:gd name="T1" fmla="*/ 0 h 529"/>
              <a:gd name="T2" fmla="*/ 103 w 237"/>
              <a:gd name="T3" fmla="*/ 43 h 529"/>
              <a:gd name="T4" fmla="*/ 98 w 237"/>
              <a:gd name="T5" fmla="*/ 79 h 529"/>
              <a:gd name="T6" fmla="*/ 92 w 237"/>
              <a:gd name="T7" fmla="*/ 103 h 529"/>
              <a:gd name="T8" fmla="*/ 89 w 237"/>
              <a:gd name="T9" fmla="*/ 113 h 529"/>
              <a:gd name="T10" fmla="*/ 33 w 237"/>
              <a:gd name="T11" fmla="*/ 133 h 529"/>
              <a:gd name="T12" fmla="*/ 31 w 237"/>
              <a:gd name="T13" fmla="*/ 163 h 529"/>
              <a:gd name="T14" fmla="*/ 2 w 237"/>
              <a:gd name="T15" fmla="*/ 187 h 529"/>
              <a:gd name="T16" fmla="*/ 0 w 237"/>
              <a:gd name="T17" fmla="*/ 201 h 529"/>
              <a:gd name="T18" fmla="*/ 38 w 237"/>
              <a:gd name="T19" fmla="*/ 219 h 529"/>
              <a:gd name="T20" fmla="*/ 38 w 237"/>
              <a:gd name="T21" fmla="*/ 260 h 529"/>
              <a:gd name="T22" fmla="*/ 89 w 237"/>
              <a:gd name="T23" fmla="*/ 267 h 529"/>
              <a:gd name="T24" fmla="*/ 62 w 237"/>
              <a:gd name="T25" fmla="*/ 307 h 529"/>
              <a:gd name="T26" fmla="*/ 63 w 237"/>
              <a:gd name="T27" fmla="*/ 308 h 529"/>
              <a:gd name="T28" fmla="*/ 70 w 237"/>
              <a:gd name="T29" fmla="*/ 313 h 529"/>
              <a:gd name="T30" fmla="*/ 78 w 237"/>
              <a:gd name="T31" fmla="*/ 318 h 529"/>
              <a:gd name="T32" fmla="*/ 91 w 237"/>
              <a:gd name="T33" fmla="*/ 322 h 529"/>
              <a:gd name="T34" fmla="*/ 97 w 237"/>
              <a:gd name="T35" fmla="*/ 325 h 529"/>
              <a:gd name="T36" fmla="*/ 99 w 237"/>
              <a:gd name="T37" fmla="*/ 327 h 529"/>
              <a:gd name="T38" fmla="*/ 102 w 237"/>
              <a:gd name="T39" fmla="*/ 332 h 529"/>
              <a:gd name="T40" fmla="*/ 104 w 237"/>
              <a:gd name="T41" fmla="*/ 340 h 529"/>
              <a:gd name="T42" fmla="*/ 112 w 237"/>
              <a:gd name="T43" fmla="*/ 380 h 529"/>
              <a:gd name="T44" fmla="*/ 115 w 237"/>
              <a:gd name="T45" fmla="*/ 425 h 529"/>
              <a:gd name="T46" fmla="*/ 115 w 237"/>
              <a:gd name="T47" fmla="*/ 464 h 529"/>
              <a:gd name="T48" fmla="*/ 115 w 237"/>
              <a:gd name="T49" fmla="*/ 479 h 529"/>
              <a:gd name="T50" fmla="*/ 115 w 237"/>
              <a:gd name="T51" fmla="*/ 490 h 529"/>
              <a:gd name="T52" fmla="*/ 117 w 237"/>
              <a:gd name="T53" fmla="*/ 511 h 529"/>
              <a:gd name="T54" fmla="*/ 125 w 237"/>
              <a:gd name="T55" fmla="*/ 529 h 529"/>
              <a:gd name="T56" fmla="*/ 143 w 237"/>
              <a:gd name="T57" fmla="*/ 526 h 529"/>
              <a:gd name="T58" fmla="*/ 154 w 237"/>
              <a:gd name="T59" fmla="*/ 514 h 529"/>
              <a:gd name="T60" fmla="*/ 163 w 237"/>
              <a:gd name="T61" fmla="*/ 498 h 529"/>
              <a:gd name="T62" fmla="*/ 170 w 237"/>
              <a:gd name="T63" fmla="*/ 479 h 529"/>
              <a:gd name="T64" fmla="*/ 176 w 237"/>
              <a:gd name="T65" fmla="*/ 459 h 529"/>
              <a:gd name="T66" fmla="*/ 181 w 237"/>
              <a:gd name="T67" fmla="*/ 438 h 529"/>
              <a:gd name="T68" fmla="*/ 186 w 237"/>
              <a:gd name="T69" fmla="*/ 419 h 529"/>
              <a:gd name="T70" fmla="*/ 191 w 237"/>
              <a:gd name="T71" fmla="*/ 403 h 529"/>
              <a:gd name="T72" fmla="*/ 196 w 237"/>
              <a:gd name="T73" fmla="*/ 388 h 529"/>
              <a:gd name="T74" fmla="*/ 202 w 237"/>
              <a:gd name="T75" fmla="*/ 374 h 529"/>
              <a:gd name="T76" fmla="*/ 210 w 237"/>
              <a:gd name="T77" fmla="*/ 356 h 529"/>
              <a:gd name="T78" fmla="*/ 216 w 237"/>
              <a:gd name="T79" fmla="*/ 337 h 529"/>
              <a:gd name="T80" fmla="*/ 222 w 237"/>
              <a:gd name="T81" fmla="*/ 316 h 529"/>
              <a:gd name="T82" fmla="*/ 229 w 237"/>
              <a:gd name="T83" fmla="*/ 297 h 529"/>
              <a:gd name="T84" fmla="*/ 232 w 237"/>
              <a:gd name="T85" fmla="*/ 277 h 529"/>
              <a:gd name="T86" fmla="*/ 236 w 237"/>
              <a:gd name="T87" fmla="*/ 259 h 529"/>
              <a:gd name="T88" fmla="*/ 237 w 237"/>
              <a:gd name="T89" fmla="*/ 242 h 529"/>
              <a:gd name="T90" fmla="*/ 237 w 237"/>
              <a:gd name="T91" fmla="*/ 216 h 529"/>
              <a:gd name="T92" fmla="*/ 231 w 237"/>
              <a:gd name="T93" fmla="*/ 194 h 529"/>
              <a:gd name="T94" fmla="*/ 221 w 237"/>
              <a:gd name="T95" fmla="*/ 176 h 529"/>
              <a:gd name="T96" fmla="*/ 205 w 237"/>
              <a:gd name="T97" fmla="*/ 155 h 529"/>
              <a:gd name="T98" fmla="*/ 195 w 237"/>
              <a:gd name="T99" fmla="*/ 143 h 529"/>
              <a:gd name="T100" fmla="*/ 185 w 237"/>
              <a:gd name="T101" fmla="*/ 131 h 529"/>
              <a:gd name="T102" fmla="*/ 175 w 237"/>
              <a:gd name="T103" fmla="*/ 120 h 529"/>
              <a:gd name="T104" fmla="*/ 166 w 237"/>
              <a:gd name="T105" fmla="*/ 110 h 529"/>
              <a:gd name="T106" fmla="*/ 159 w 237"/>
              <a:gd name="T107" fmla="*/ 102 h 529"/>
              <a:gd name="T108" fmla="*/ 153 w 237"/>
              <a:gd name="T109" fmla="*/ 95 h 529"/>
              <a:gd name="T110" fmla="*/ 149 w 237"/>
              <a:gd name="T111" fmla="*/ 90 h 529"/>
              <a:gd name="T112" fmla="*/ 148 w 237"/>
              <a:gd name="T113" fmla="*/ 89 h 529"/>
              <a:gd name="T114" fmla="*/ 106 w 237"/>
              <a:gd name="T115" fmla="*/ 0 h 52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7"/>
              <a:gd name="T175" fmla="*/ 0 h 529"/>
              <a:gd name="T176" fmla="*/ 237 w 237"/>
              <a:gd name="T177" fmla="*/ 529 h 52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7" h="529">
                <a:moveTo>
                  <a:pt x="106" y="0"/>
                </a:moveTo>
                <a:lnTo>
                  <a:pt x="103" y="43"/>
                </a:lnTo>
                <a:lnTo>
                  <a:pt x="98" y="79"/>
                </a:lnTo>
                <a:lnTo>
                  <a:pt x="92" y="103"/>
                </a:lnTo>
                <a:lnTo>
                  <a:pt x="89" y="113"/>
                </a:lnTo>
                <a:lnTo>
                  <a:pt x="33" y="133"/>
                </a:lnTo>
                <a:lnTo>
                  <a:pt x="31" y="163"/>
                </a:lnTo>
                <a:lnTo>
                  <a:pt x="2" y="187"/>
                </a:lnTo>
                <a:lnTo>
                  <a:pt x="0" y="201"/>
                </a:lnTo>
                <a:lnTo>
                  <a:pt x="38" y="219"/>
                </a:lnTo>
                <a:lnTo>
                  <a:pt x="38" y="260"/>
                </a:lnTo>
                <a:lnTo>
                  <a:pt x="89" y="267"/>
                </a:lnTo>
                <a:lnTo>
                  <a:pt x="62" y="307"/>
                </a:lnTo>
                <a:lnTo>
                  <a:pt x="63" y="308"/>
                </a:lnTo>
                <a:lnTo>
                  <a:pt x="70" y="313"/>
                </a:lnTo>
                <a:lnTo>
                  <a:pt x="78" y="318"/>
                </a:lnTo>
                <a:lnTo>
                  <a:pt x="91" y="322"/>
                </a:lnTo>
                <a:lnTo>
                  <a:pt x="97" y="325"/>
                </a:lnTo>
                <a:lnTo>
                  <a:pt x="99" y="327"/>
                </a:lnTo>
                <a:lnTo>
                  <a:pt x="102" y="332"/>
                </a:lnTo>
                <a:lnTo>
                  <a:pt x="104" y="340"/>
                </a:lnTo>
                <a:lnTo>
                  <a:pt x="112" y="380"/>
                </a:lnTo>
                <a:lnTo>
                  <a:pt x="115" y="425"/>
                </a:lnTo>
                <a:lnTo>
                  <a:pt x="115" y="464"/>
                </a:lnTo>
                <a:lnTo>
                  <a:pt x="115" y="479"/>
                </a:lnTo>
                <a:lnTo>
                  <a:pt x="115" y="490"/>
                </a:lnTo>
                <a:lnTo>
                  <a:pt x="117" y="511"/>
                </a:lnTo>
                <a:lnTo>
                  <a:pt x="125" y="529"/>
                </a:lnTo>
                <a:lnTo>
                  <a:pt x="143" y="526"/>
                </a:lnTo>
                <a:lnTo>
                  <a:pt x="154" y="514"/>
                </a:lnTo>
                <a:lnTo>
                  <a:pt x="163" y="498"/>
                </a:lnTo>
                <a:lnTo>
                  <a:pt x="170" y="479"/>
                </a:lnTo>
                <a:lnTo>
                  <a:pt x="176" y="459"/>
                </a:lnTo>
                <a:lnTo>
                  <a:pt x="181" y="438"/>
                </a:lnTo>
                <a:lnTo>
                  <a:pt x="186" y="419"/>
                </a:lnTo>
                <a:lnTo>
                  <a:pt x="191" y="403"/>
                </a:lnTo>
                <a:lnTo>
                  <a:pt x="196" y="388"/>
                </a:lnTo>
                <a:lnTo>
                  <a:pt x="202" y="374"/>
                </a:lnTo>
                <a:lnTo>
                  <a:pt x="210" y="356"/>
                </a:lnTo>
                <a:lnTo>
                  <a:pt x="216" y="337"/>
                </a:lnTo>
                <a:lnTo>
                  <a:pt x="222" y="316"/>
                </a:lnTo>
                <a:lnTo>
                  <a:pt x="229" y="297"/>
                </a:lnTo>
                <a:lnTo>
                  <a:pt x="232" y="277"/>
                </a:lnTo>
                <a:lnTo>
                  <a:pt x="236" y="259"/>
                </a:lnTo>
                <a:lnTo>
                  <a:pt x="237" y="242"/>
                </a:lnTo>
                <a:lnTo>
                  <a:pt x="237" y="216"/>
                </a:lnTo>
                <a:lnTo>
                  <a:pt x="231" y="194"/>
                </a:lnTo>
                <a:lnTo>
                  <a:pt x="221" y="176"/>
                </a:lnTo>
                <a:lnTo>
                  <a:pt x="205" y="155"/>
                </a:lnTo>
                <a:lnTo>
                  <a:pt x="195" y="143"/>
                </a:lnTo>
                <a:lnTo>
                  <a:pt x="185" y="131"/>
                </a:lnTo>
                <a:lnTo>
                  <a:pt x="175" y="120"/>
                </a:lnTo>
                <a:lnTo>
                  <a:pt x="166" y="110"/>
                </a:lnTo>
                <a:lnTo>
                  <a:pt x="159" y="102"/>
                </a:lnTo>
                <a:lnTo>
                  <a:pt x="153" y="95"/>
                </a:lnTo>
                <a:lnTo>
                  <a:pt x="149" y="90"/>
                </a:lnTo>
                <a:lnTo>
                  <a:pt x="148" y="89"/>
                </a:lnTo>
                <a:lnTo>
                  <a:pt x="106" y="0"/>
                </a:lnTo>
                <a:close/>
              </a:path>
            </a:pathLst>
          </a:custGeom>
          <a:solidFill>
            <a:srgbClr val="F2B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58" name="Freeform 17"/>
          <p:cNvSpPr>
            <a:spLocks/>
          </p:cNvSpPr>
          <p:nvPr/>
        </p:nvSpPr>
        <p:spPr bwMode="auto">
          <a:xfrm>
            <a:off x="5337175" y="2141538"/>
            <a:ext cx="246063" cy="254000"/>
          </a:xfrm>
          <a:custGeom>
            <a:avLst/>
            <a:gdLst>
              <a:gd name="T0" fmla="*/ 105 w 155"/>
              <a:gd name="T1" fmla="*/ 0 h 160"/>
              <a:gd name="T2" fmla="*/ 113 w 155"/>
              <a:gd name="T3" fmla="*/ 2 h 160"/>
              <a:gd name="T4" fmla="*/ 119 w 155"/>
              <a:gd name="T5" fmla="*/ 4 h 160"/>
              <a:gd name="T6" fmla="*/ 126 w 155"/>
              <a:gd name="T7" fmla="*/ 8 h 160"/>
              <a:gd name="T8" fmla="*/ 133 w 155"/>
              <a:gd name="T9" fmla="*/ 11 h 160"/>
              <a:gd name="T10" fmla="*/ 139 w 155"/>
              <a:gd name="T11" fmla="*/ 16 h 160"/>
              <a:gd name="T12" fmla="*/ 144 w 155"/>
              <a:gd name="T13" fmla="*/ 21 h 160"/>
              <a:gd name="T14" fmla="*/ 150 w 155"/>
              <a:gd name="T15" fmla="*/ 26 h 160"/>
              <a:gd name="T16" fmla="*/ 155 w 155"/>
              <a:gd name="T17" fmla="*/ 32 h 160"/>
              <a:gd name="T18" fmla="*/ 155 w 155"/>
              <a:gd name="T19" fmla="*/ 44 h 160"/>
              <a:gd name="T20" fmla="*/ 154 w 155"/>
              <a:gd name="T21" fmla="*/ 58 h 160"/>
              <a:gd name="T22" fmla="*/ 150 w 155"/>
              <a:gd name="T23" fmla="*/ 72 h 160"/>
              <a:gd name="T24" fmla="*/ 146 w 155"/>
              <a:gd name="T25" fmla="*/ 82 h 160"/>
              <a:gd name="T26" fmla="*/ 136 w 155"/>
              <a:gd name="T27" fmla="*/ 73 h 160"/>
              <a:gd name="T28" fmla="*/ 135 w 155"/>
              <a:gd name="T29" fmla="*/ 61 h 160"/>
              <a:gd name="T30" fmla="*/ 136 w 155"/>
              <a:gd name="T31" fmla="*/ 49 h 160"/>
              <a:gd name="T32" fmla="*/ 133 w 155"/>
              <a:gd name="T33" fmla="*/ 38 h 160"/>
              <a:gd name="T34" fmla="*/ 125 w 155"/>
              <a:gd name="T35" fmla="*/ 30 h 160"/>
              <a:gd name="T36" fmla="*/ 118 w 155"/>
              <a:gd name="T37" fmla="*/ 24 h 160"/>
              <a:gd name="T38" fmla="*/ 109 w 155"/>
              <a:gd name="T39" fmla="*/ 21 h 160"/>
              <a:gd name="T40" fmla="*/ 100 w 155"/>
              <a:gd name="T41" fmla="*/ 18 h 160"/>
              <a:gd name="T42" fmla="*/ 84 w 155"/>
              <a:gd name="T43" fmla="*/ 22 h 160"/>
              <a:gd name="T44" fmla="*/ 71 w 155"/>
              <a:gd name="T45" fmla="*/ 29 h 160"/>
              <a:gd name="T46" fmla="*/ 58 w 155"/>
              <a:gd name="T47" fmla="*/ 39 h 160"/>
              <a:gd name="T48" fmla="*/ 47 w 155"/>
              <a:gd name="T49" fmla="*/ 49 h 160"/>
              <a:gd name="T50" fmla="*/ 37 w 155"/>
              <a:gd name="T51" fmla="*/ 63 h 160"/>
              <a:gd name="T52" fmla="*/ 28 w 155"/>
              <a:gd name="T53" fmla="*/ 76 h 160"/>
              <a:gd name="T54" fmla="*/ 20 w 155"/>
              <a:gd name="T55" fmla="*/ 89 h 160"/>
              <a:gd name="T56" fmla="*/ 13 w 155"/>
              <a:gd name="T57" fmla="*/ 102 h 160"/>
              <a:gd name="T58" fmla="*/ 15 w 155"/>
              <a:gd name="T59" fmla="*/ 115 h 160"/>
              <a:gd name="T60" fmla="*/ 16 w 155"/>
              <a:gd name="T61" fmla="*/ 128 h 160"/>
              <a:gd name="T62" fmla="*/ 22 w 155"/>
              <a:gd name="T63" fmla="*/ 140 h 160"/>
              <a:gd name="T64" fmla="*/ 37 w 155"/>
              <a:gd name="T65" fmla="*/ 145 h 160"/>
              <a:gd name="T66" fmla="*/ 43 w 155"/>
              <a:gd name="T67" fmla="*/ 144 h 160"/>
              <a:gd name="T68" fmla="*/ 47 w 155"/>
              <a:gd name="T69" fmla="*/ 146 h 160"/>
              <a:gd name="T70" fmla="*/ 52 w 155"/>
              <a:gd name="T71" fmla="*/ 150 h 160"/>
              <a:gd name="T72" fmla="*/ 56 w 155"/>
              <a:gd name="T73" fmla="*/ 154 h 160"/>
              <a:gd name="T74" fmla="*/ 49 w 155"/>
              <a:gd name="T75" fmla="*/ 160 h 160"/>
              <a:gd name="T76" fmla="*/ 42 w 155"/>
              <a:gd name="T77" fmla="*/ 157 h 160"/>
              <a:gd name="T78" fmla="*/ 33 w 155"/>
              <a:gd name="T79" fmla="*/ 154 h 160"/>
              <a:gd name="T80" fmla="*/ 25 w 155"/>
              <a:gd name="T81" fmla="*/ 152 h 160"/>
              <a:gd name="T82" fmla="*/ 16 w 155"/>
              <a:gd name="T83" fmla="*/ 145 h 160"/>
              <a:gd name="T84" fmla="*/ 7 w 155"/>
              <a:gd name="T85" fmla="*/ 137 h 160"/>
              <a:gd name="T86" fmla="*/ 1 w 155"/>
              <a:gd name="T87" fmla="*/ 126 h 160"/>
              <a:gd name="T88" fmla="*/ 0 w 155"/>
              <a:gd name="T89" fmla="*/ 115 h 160"/>
              <a:gd name="T90" fmla="*/ 1 w 155"/>
              <a:gd name="T91" fmla="*/ 96 h 160"/>
              <a:gd name="T92" fmla="*/ 8 w 155"/>
              <a:gd name="T93" fmla="*/ 78 h 160"/>
              <a:gd name="T94" fmla="*/ 20 w 155"/>
              <a:gd name="T95" fmla="*/ 59 h 160"/>
              <a:gd name="T96" fmla="*/ 35 w 155"/>
              <a:gd name="T97" fmla="*/ 42 h 160"/>
              <a:gd name="T98" fmla="*/ 52 w 155"/>
              <a:gd name="T99" fmla="*/ 27 h 160"/>
              <a:gd name="T100" fmla="*/ 71 w 155"/>
              <a:gd name="T101" fmla="*/ 15 h 160"/>
              <a:gd name="T102" fmla="*/ 89 w 155"/>
              <a:gd name="T103" fmla="*/ 5 h 160"/>
              <a:gd name="T104" fmla="*/ 105 w 155"/>
              <a:gd name="T105" fmla="*/ 0 h 1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5"/>
              <a:gd name="T160" fmla="*/ 0 h 160"/>
              <a:gd name="T161" fmla="*/ 155 w 155"/>
              <a:gd name="T162" fmla="*/ 160 h 1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5" h="160">
                <a:moveTo>
                  <a:pt x="105" y="0"/>
                </a:moveTo>
                <a:lnTo>
                  <a:pt x="113" y="2"/>
                </a:lnTo>
                <a:lnTo>
                  <a:pt x="119" y="4"/>
                </a:lnTo>
                <a:lnTo>
                  <a:pt x="126" y="8"/>
                </a:lnTo>
                <a:lnTo>
                  <a:pt x="133" y="11"/>
                </a:lnTo>
                <a:lnTo>
                  <a:pt x="139" y="16"/>
                </a:lnTo>
                <a:lnTo>
                  <a:pt x="144" y="21"/>
                </a:lnTo>
                <a:lnTo>
                  <a:pt x="150" y="26"/>
                </a:lnTo>
                <a:lnTo>
                  <a:pt x="155" y="32"/>
                </a:lnTo>
                <a:lnTo>
                  <a:pt x="155" y="44"/>
                </a:lnTo>
                <a:lnTo>
                  <a:pt x="154" y="58"/>
                </a:lnTo>
                <a:lnTo>
                  <a:pt x="150" y="72"/>
                </a:lnTo>
                <a:lnTo>
                  <a:pt x="146" y="82"/>
                </a:lnTo>
                <a:lnTo>
                  <a:pt x="136" y="73"/>
                </a:lnTo>
                <a:lnTo>
                  <a:pt x="135" y="61"/>
                </a:lnTo>
                <a:lnTo>
                  <a:pt x="136" y="49"/>
                </a:lnTo>
                <a:lnTo>
                  <a:pt x="133" y="38"/>
                </a:lnTo>
                <a:lnTo>
                  <a:pt x="125" y="30"/>
                </a:lnTo>
                <a:lnTo>
                  <a:pt x="118" y="24"/>
                </a:lnTo>
                <a:lnTo>
                  <a:pt x="109" y="21"/>
                </a:lnTo>
                <a:lnTo>
                  <a:pt x="100" y="18"/>
                </a:lnTo>
                <a:lnTo>
                  <a:pt x="84" y="22"/>
                </a:lnTo>
                <a:lnTo>
                  <a:pt x="71" y="29"/>
                </a:lnTo>
                <a:lnTo>
                  <a:pt x="58" y="39"/>
                </a:lnTo>
                <a:lnTo>
                  <a:pt x="47" y="49"/>
                </a:lnTo>
                <a:lnTo>
                  <a:pt x="37" y="63"/>
                </a:lnTo>
                <a:lnTo>
                  <a:pt x="28" y="76"/>
                </a:lnTo>
                <a:lnTo>
                  <a:pt x="20" y="89"/>
                </a:lnTo>
                <a:lnTo>
                  <a:pt x="13" y="102"/>
                </a:lnTo>
                <a:lnTo>
                  <a:pt x="15" y="115"/>
                </a:lnTo>
                <a:lnTo>
                  <a:pt x="16" y="128"/>
                </a:lnTo>
                <a:lnTo>
                  <a:pt x="22" y="140"/>
                </a:lnTo>
                <a:lnTo>
                  <a:pt x="37" y="145"/>
                </a:lnTo>
                <a:lnTo>
                  <a:pt x="43" y="144"/>
                </a:lnTo>
                <a:lnTo>
                  <a:pt x="47" y="146"/>
                </a:lnTo>
                <a:lnTo>
                  <a:pt x="52" y="150"/>
                </a:lnTo>
                <a:lnTo>
                  <a:pt x="56" y="154"/>
                </a:lnTo>
                <a:lnTo>
                  <a:pt x="49" y="160"/>
                </a:lnTo>
                <a:lnTo>
                  <a:pt x="42" y="157"/>
                </a:lnTo>
                <a:lnTo>
                  <a:pt x="33" y="154"/>
                </a:lnTo>
                <a:lnTo>
                  <a:pt x="25" y="152"/>
                </a:lnTo>
                <a:lnTo>
                  <a:pt x="16" y="145"/>
                </a:lnTo>
                <a:lnTo>
                  <a:pt x="7" y="137"/>
                </a:lnTo>
                <a:lnTo>
                  <a:pt x="1" y="126"/>
                </a:lnTo>
                <a:lnTo>
                  <a:pt x="0" y="115"/>
                </a:lnTo>
                <a:lnTo>
                  <a:pt x="1" y="96"/>
                </a:lnTo>
                <a:lnTo>
                  <a:pt x="8" y="78"/>
                </a:lnTo>
                <a:lnTo>
                  <a:pt x="20" y="59"/>
                </a:lnTo>
                <a:lnTo>
                  <a:pt x="35" y="42"/>
                </a:lnTo>
                <a:lnTo>
                  <a:pt x="52" y="27"/>
                </a:lnTo>
                <a:lnTo>
                  <a:pt x="71" y="15"/>
                </a:lnTo>
                <a:lnTo>
                  <a:pt x="89" y="5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59" name="Freeform 18"/>
          <p:cNvSpPr>
            <a:spLocks/>
          </p:cNvSpPr>
          <p:nvPr/>
        </p:nvSpPr>
        <p:spPr bwMode="auto">
          <a:xfrm>
            <a:off x="5673725" y="1917700"/>
            <a:ext cx="862013" cy="236538"/>
          </a:xfrm>
          <a:custGeom>
            <a:avLst/>
            <a:gdLst>
              <a:gd name="T0" fmla="*/ 151 w 543"/>
              <a:gd name="T1" fmla="*/ 18 h 149"/>
              <a:gd name="T2" fmla="*/ 163 w 543"/>
              <a:gd name="T3" fmla="*/ 17 h 149"/>
              <a:gd name="T4" fmla="*/ 177 w 543"/>
              <a:gd name="T5" fmla="*/ 13 h 149"/>
              <a:gd name="T6" fmla="*/ 192 w 543"/>
              <a:gd name="T7" fmla="*/ 10 h 149"/>
              <a:gd name="T8" fmla="*/ 205 w 543"/>
              <a:gd name="T9" fmla="*/ 7 h 149"/>
              <a:gd name="T10" fmla="*/ 216 w 543"/>
              <a:gd name="T11" fmla="*/ 6 h 149"/>
              <a:gd name="T12" fmla="*/ 228 w 543"/>
              <a:gd name="T13" fmla="*/ 4 h 149"/>
              <a:gd name="T14" fmla="*/ 239 w 543"/>
              <a:gd name="T15" fmla="*/ 3 h 149"/>
              <a:gd name="T16" fmla="*/ 250 w 543"/>
              <a:gd name="T17" fmla="*/ 1 h 149"/>
              <a:gd name="T18" fmla="*/ 261 w 543"/>
              <a:gd name="T19" fmla="*/ 0 h 149"/>
              <a:gd name="T20" fmla="*/ 272 w 543"/>
              <a:gd name="T21" fmla="*/ 1 h 149"/>
              <a:gd name="T22" fmla="*/ 283 w 543"/>
              <a:gd name="T23" fmla="*/ 3 h 149"/>
              <a:gd name="T24" fmla="*/ 293 w 543"/>
              <a:gd name="T25" fmla="*/ 5 h 149"/>
              <a:gd name="T26" fmla="*/ 305 w 543"/>
              <a:gd name="T27" fmla="*/ 9 h 149"/>
              <a:gd name="T28" fmla="*/ 315 w 543"/>
              <a:gd name="T29" fmla="*/ 12 h 149"/>
              <a:gd name="T30" fmla="*/ 324 w 543"/>
              <a:gd name="T31" fmla="*/ 18 h 149"/>
              <a:gd name="T32" fmla="*/ 339 w 543"/>
              <a:gd name="T33" fmla="*/ 22 h 149"/>
              <a:gd name="T34" fmla="*/ 363 w 543"/>
              <a:gd name="T35" fmla="*/ 17 h 149"/>
              <a:gd name="T36" fmla="*/ 387 w 543"/>
              <a:gd name="T37" fmla="*/ 16 h 149"/>
              <a:gd name="T38" fmla="*/ 408 w 543"/>
              <a:gd name="T39" fmla="*/ 24 h 149"/>
              <a:gd name="T40" fmla="*/ 436 w 543"/>
              <a:gd name="T41" fmla="*/ 35 h 149"/>
              <a:gd name="T42" fmla="*/ 470 w 543"/>
              <a:gd name="T43" fmla="*/ 50 h 149"/>
              <a:gd name="T44" fmla="*/ 498 w 543"/>
              <a:gd name="T45" fmla="*/ 79 h 149"/>
              <a:gd name="T46" fmla="*/ 526 w 543"/>
              <a:gd name="T47" fmla="*/ 110 h 149"/>
              <a:gd name="T48" fmla="*/ 539 w 543"/>
              <a:gd name="T49" fmla="*/ 129 h 149"/>
              <a:gd name="T50" fmla="*/ 543 w 543"/>
              <a:gd name="T51" fmla="*/ 139 h 149"/>
              <a:gd name="T52" fmla="*/ 538 w 543"/>
              <a:gd name="T53" fmla="*/ 149 h 149"/>
              <a:gd name="T54" fmla="*/ 512 w 543"/>
              <a:gd name="T55" fmla="*/ 114 h 149"/>
              <a:gd name="T56" fmla="*/ 485 w 543"/>
              <a:gd name="T57" fmla="*/ 80 h 149"/>
              <a:gd name="T58" fmla="*/ 451 w 543"/>
              <a:gd name="T59" fmla="*/ 54 h 149"/>
              <a:gd name="T60" fmla="*/ 408 w 543"/>
              <a:gd name="T61" fmla="*/ 44 h 149"/>
              <a:gd name="T62" fmla="*/ 382 w 543"/>
              <a:gd name="T63" fmla="*/ 27 h 149"/>
              <a:gd name="T64" fmla="*/ 351 w 543"/>
              <a:gd name="T65" fmla="*/ 29 h 149"/>
              <a:gd name="T66" fmla="*/ 318 w 543"/>
              <a:gd name="T67" fmla="*/ 34 h 149"/>
              <a:gd name="T68" fmla="*/ 286 w 543"/>
              <a:gd name="T69" fmla="*/ 24 h 149"/>
              <a:gd name="T70" fmla="*/ 269 w 543"/>
              <a:gd name="T71" fmla="*/ 25 h 149"/>
              <a:gd name="T72" fmla="*/ 251 w 543"/>
              <a:gd name="T73" fmla="*/ 27 h 149"/>
              <a:gd name="T74" fmla="*/ 234 w 543"/>
              <a:gd name="T75" fmla="*/ 28 h 149"/>
              <a:gd name="T76" fmla="*/ 216 w 543"/>
              <a:gd name="T77" fmla="*/ 29 h 149"/>
              <a:gd name="T78" fmla="*/ 193 w 543"/>
              <a:gd name="T79" fmla="*/ 33 h 149"/>
              <a:gd name="T80" fmla="*/ 170 w 543"/>
              <a:gd name="T81" fmla="*/ 37 h 149"/>
              <a:gd name="T82" fmla="*/ 148 w 543"/>
              <a:gd name="T83" fmla="*/ 44 h 149"/>
              <a:gd name="T84" fmla="*/ 128 w 543"/>
              <a:gd name="T85" fmla="*/ 56 h 149"/>
              <a:gd name="T86" fmla="*/ 90 w 543"/>
              <a:gd name="T87" fmla="*/ 65 h 149"/>
              <a:gd name="T88" fmla="*/ 55 w 543"/>
              <a:gd name="T89" fmla="*/ 85 h 149"/>
              <a:gd name="T90" fmla="*/ 25 w 543"/>
              <a:gd name="T91" fmla="*/ 114 h 149"/>
              <a:gd name="T92" fmla="*/ 0 w 543"/>
              <a:gd name="T93" fmla="*/ 143 h 149"/>
              <a:gd name="T94" fmla="*/ 5 w 543"/>
              <a:gd name="T95" fmla="*/ 117 h 149"/>
              <a:gd name="T96" fmla="*/ 23 w 543"/>
              <a:gd name="T97" fmla="*/ 96 h 149"/>
              <a:gd name="T98" fmla="*/ 46 w 543"/>
              <a:gd name="T99" fmla="*/ 77 h 149"/>
              <a:gd name="T100" fmla="*/ 69 w 543"/>
              <a:gd name="T101" fmla="*/ 61 h 149"/>
              <a:gd name="T102" fmla="*/ 88 w 543"/>
              <a:gd name="T103" fmla="*/ 52 h 149"/>
              <a:gd name="T104" fmla="*/ 108 w 543"/>
              <a:gd name="T105" fmla="*/ 42 h 149"/>
              <a:gd name="T106" fmla="*/ 126 w 543"/>
              <a:gd name="T107" fmla="*/ 33 h 149"/>
              <a:gd name="T108" fmla="*/ 144 w 543"/>
              <a:gd name="T109" fmla="*/ 19 h 14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43"/>
              <a:gd name="T166" fmla="*/ 0 h 149"/>
              <a:gd name="T167" fmla="*/ 543 w 543"/>
              <a:gd name="T168" fmla="*/ 149 h 14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43" h="149">
                <a:moveTo>
                  <a:pt x="144" y="19"/>
                </a:moveTo>
                <a:lnTo>
                  <a:pt x="151" y="18"/>
                </a:lnTo>
                <a:lnTo>
                  <a:pt x="157" y="18"/>
                </a:lnTo>
                <a:lnTo>
                  <a:pt x="163" y="17"/>
                </a:lnTo>
                <a:lnTo>
                  <a:pt x="170" y="16"/>
                </a:lnTo>
                <a:lnTo>
                  <a:pt x="177" y="13"/>
                </a:lnTo>
                <a:lnTo>
                  <a:pt x="184" y="12"/>
                </a:lnTo>
                <a:lnTo>
                  <a:pt x="192" y="10"/>
                </a:lnTo>
                <a:lnTo>
                  <a:pt x="199" y="9"/>
                </a:lnTo>
                <a:lnTo>
                  <a:pt x="205" y="7"/>
                </a:lnTo>
                <a:lnTo>
                  <a:pt x="210" y="6"/>
                </a:lnTo>
                <a:lnTo>
                  <a:pt x="216" y="6"/>
                </a:lnTo>
                <a:lnTo>
                  <a:pt x="221" y="5"/>
                </a:lnTo>
                <a:lnTo>
                  <a:pt x="228" y="4"/>
                </a:lnTo>
                <a:lnTo>
                  <a:pt x="233" y="3"/>
                </a:lnTo>
                <a:lnTo>
                  <a:pt x="239" y="3"/>
                </a:lnTo>
                <a:lnTo>
                  <a:pt x="244" y="1"/>
                </a:lnTo>
                <a:lnTo>
                  <a:pt x="250" y="1"/>
                </a:lnTo>
                <a:lnTo>
                  <a:pt x="255" y="0"/>
                </a:lnTo>
                <a:lnTo>
                  <a:pt x="261" y="0"/>
                </a:lnTo>
                <a:lnTo>
                  <a:pt x="266" y="0"/>
                </a:lnTo>
                <a:lnTo>
                  <a:pt x="272" y="1"/>
                </a:lnTo>
                <a:lnTo>
                  <a:pt x="277" y="1"/>
                </a:lnTo>
                <a:lnTo>
                  <a:pt x="283" y="3"/>
                </a:lnTo>
                <a:lnTo>
                  <a:pt x="288" y="4"/>
                </a:lnTo>
                <a:lnTo>
                  <a:pt x="293" y="5"/>
                </a:lnTo>
                <a:lnTo>
                  <a:pt x="300" y="6"/>
                </a:lnTo>
                <a:lnTo>
                  <a:pt x="305" y="9"/>
                </a:lnTo>
                <a:lnTo>
                  <a:pt x="310" y="10"/>
                </a:lnTo>
                <a:lnTo>
                  <a:pt x="315" y="12"/>
                </a:lnTo>
                <a:lnTo>
                  <a:pt x="320" y="16"/>
                </a:lnTo>
                <a:lnTo>
                  <a:pt x="324" y="18"/>
                </a:lnTo>
                <a:lnTo>
                  <a:pt x="328" y="22"/>
                </a:lnTo>
                <a:lnTo>
                  <a:pt x="339" y="22"/>
                </a:lnTo>
                <a:lnTo>
                  <a:pt x="351" y="19"/>
                </a:lnTo>
                <a:lnTo>
                  <a:pt x="363" y="17"/>
                </a:lnTo>
                <a:lnTo>
                  <a:pt x="375" y="16"/>
                </a:lnTo>
                <a:lnTo>
                  <a:pt x="387" y="16"/>
                </a:lnTo>
                <a:lnTo>
                  <a:pt x="398" y="18"/>
                </a:lnTo>
                <a:lnTo>
                  <a:pt x="408" y="24"/>
                </a:lnTo>
                <a:lnTo>
                  <a:pt x="418" y="35"/>
                </a:lnTo>
                <a:lnTo>
                  <a:pt x="436" y="35"/>
                </a:lnTo>
                <a:lnTo>
                  <a:pt x="454" y="41"/>
                </a:lnTo>
                <a:lnTo>
                  <a:pt x="470" y="50"/>
                </a:lnTo>
                <a:lnTo>
                  <a:pt x="485" y="64"/>
                </a:lnTo>
                <a:lnTo>
                  <a:pt x="498" y="79"/>
                </a:lnTo>
                <a:lnTo>
                  <a:pt x="512" y="95"/>
                </a:lnTo>
                <a:lnTo>
                  <a:pt x="526" y="110"/>
                </a:lnTo>
                <a:lnTo>
                  <a:pt x="538" y="125"/>
                </a:lnTo>
                <a:lnTo>
                  <a:pt x="539" y="129"/>
                </a:lnTo>
                <a:lnTo>
                  <a:pt x="542" y="134"/>
                </a:lnTo>
                <a:lnTo>
                  <a:pt x="543" y="139"/>
                </a:lnTo>
                <a:lnTo>
                  <a:pt x="543" y="144"/>
                </a:lnTo>
                <a:lnTo>
                  <a:pt x="538" y="149"/>
                </a:lnTo>
                <a:lnTo>
                  <a:pt x="526" y="132"/>
                </a:lnTo>
                <a:lnTo>
                  <a:pt x="512" y="114"/>
                </a:lnTo>
                <a:lnTo>
                  <a:pt x="498" y="97"/>
                </a:lnTo>
                <a:lnTo>
                  <a:pt x="485" y="80"/>
                </a:lnTo>
                <a:lnTo>
                  <a:pt x="469" y="66"/>
                </a:lnTo>
                <a:lnTo>
                  <a:pt x="451" y="54"/>
                </a:lnTo>
                <a:lnTo>
                  <a:pt x="431" y="47"/>
                </a:lnTo>
                <a:lnTo>
                  <a:pt x="408" y="44"/>
                </a:lnTo>
                <a:lnTo>
                  <a:pt x="395" y="31"/>
                </a:lnTo>
                <a:lnTo>
                  <a:pt x="382" y="27"/>
                </a:lnTo>
                <a:lnTo>
                  <a:pt x="367" y="27"/>
                </a:lnTo>
                <a:lnTo>
                  <a:pt x="351" y="29"/>
                </a:lnTo>
                <a:lnTo>
                  <a:pt x="334" y="33"/>
                </a:lnTo>
                <a:lnTo>
                  <a:pt x="318" y="34"/>
                </a:lnTo>
                <a:lnTo>
                  <a:pt x="302" y="33"/>
                </a:lnTo>
                <a:lnTo>
                  <a:pt x="286" y="24"/>
                </a:lnTo>
                <a:lnTo>
                  <a:pt x="277" y="25"/>
                </a:lnTo>
                <a:lnTo>
                  <a:pt x="269" y="25"/>
                </a:lnTo>
                <a:lnTo>
                  <a:pt x="260" y="27"/>
                </a:lnTo>
                <a:lnTo>
                  <a:pt x="251" y="27"/>
                </a:lnTo>
                <a:lnTo>
                  <a:pt x="242" y="27"/>
                </a:lnTo>
                <a:lnTo>
                  <a:pt x="234" y="28"/>
                </a:lnTo>
                <a:lnTo>
                  <a:pt x="225" y="28"/>
                </a:lnTo>
                <a:lnTo>
                  <a:pt x="216" y="29"/>
                </a:lnTo>
                <a:lnTo>
                  <a:pt x="204" y="30"/>
                </a:lnTo>
                <a:lnTo>
                  <a:pt x="193" y="33"/>
                </a:lnTo>
                <a:lnTo>
                  <a:pt x="182" y="35"/>
                </a:lnTo>
                <a:lnTo>
                  <a:pt x="170" y="37"/>
                </a:lnTo>
                <a:lnTo>
                  <a:pt x="159" y="41"/>
                </a:lnTo>
                <a:lnTo>
                  <a:pt x="148" y="44"/>
                </a:lnTo>
                <a:lnTo>
                  <a:pt x="138" y="50"/>
                </a:lnTo>
                <a:lnTo>
                  <a:pt x="128" y="56"/>
                </a:lnTo>
                <a:lnTo>
                  <a:pt x="108" y="59"/>
                </a:lnTo>
                <a:lnTo>
                  <a:pt x="90" y="65"/>
                </a:lnTo>
                <a:lnTo>
                  <a:pt x="72" y="74"/>
                </a:lnTo>
                <a:lnTo>
                  <a:pt x="55" y="85"/>
                </a:lnTo>
                <a:lnTo>
                  <a:pt x="40" y="100"/>
                </a:lnTo>
                <a:lnTo>
                  <a:pt x="25" y="114"/>
                </a:lnTo>
                <a:lnTo>
                  <a:pt x="11" y="128"/>
                </a:lnTo>
                <a:lnTo>
                  <a:pt x="0" y="143"/>
                </a:lnTo>
                <a:lnTo>
                  <a:pt x="0" y="129"/>
                </a:lnTo>
                <a:lnTo>
                  <a:pt x="5" y="117"/>
                </a:lnTo>
                <a:lnTo>
                  <a:pt x="13" y="107"/>
                </a:lnTo>
                <a:lnTo>
                  <a:pt x="23" y="96"/>
                </a:lnTo>
                <a:lnTo>
                  <a:pt x="34" y="86"/>
                </a:lnTo>
                <a:lnTo>
                  <a:pt x="46" y="77"/>
                </a:lnTo>
                <a:lnTo>
                  <a:pt x="57" y="68"/>
                </a:lnTo>
                <a:lnTo>
                  <a:pt x="69" y="61"/>
                </a:lnTo>
                <a:lnTo>
                  <a:pt x="78" y="56"/>
                </a:lnTo>
                <a:lnTo>
                  <a:pt x="88" y="52"/>
                </a:lnTo>
                <a:lnTo>
                  <a:pt x="98" y="47"/>
                </a:lnTo>
                <a:lnTo>
                  <a:pt x="108" y="42"/>
                </a:lnTo>
                <a:lnTo>
                  <a:pt x="117" y="38"/>
                </a:lnTo>
                <a:lnTo>
                  <a:pt x="126" y="33"/>
                </a:lnTo>
                <a:lnTo>
                  <a:pt x="136" y="27"/>
                </a:lnTo>
                <a:lnTo>
                  <a:pt x="144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60" name="Freeform 19"/>
          <p:cNvSpPr>
            <a:spLocks/>
          </p:cNvSpPr>
          <p:nvPr/>
        </p:nvSpPr>
        <p:spPr bwMode="auto">
          <a:xfrm>
            <a:off x="5243513" y="2416175"/>
            <a:ext cx="200025" cy="555625"/>
          </a:xfrm>
          <a:custGeom>
            <a:avLst/>
            <a:gdLst>
              <a:gd name="T0" fmla="*/ 125 w 126"/>
              <a:gd name="T1" fmla="*/ 8 h 350"/>
              <a:gd name="T2" fmla="*/ 112 w 126"/>
              <a:gd name="T3" fmla="*/ 12 h 350"/>
              <a:gd name="T4" fmla="*/ 94 w 126"/>
              <a:gd name="T5" fmla="*/ 18 h 350"/>
              <a:gd name="T6" fmla="*/ 75 w 126"/>
              <a:gd name="T7" fmla="*/ 25 h 350"/>
              <a:gd name="T8" fmla="*/ 61 w 126"/>
              <a:gd name="T9" fmla="*/ 42 h 350"/>
              <a:gd name="T10" fmla="*/ 54 w 126"/>
              <a:gd name="T11" fmla="*/ 73 h 350"/>
              <a:gd name="T12" fmla="*/ 62 w 126"/>
              <a:gd name="T13" fmla="*/ 93 h 350"/>
              <a:gd name="T14" fmla="*/ 75 w 126"/>
              <a:gd name="T15" fmla="*/ 96 h 350"/>
              <a:gd name="T16" fmla="*/ 72 w 126"/>
              <a:gd name="T17" fmla="*/ 104 h 350"/>
              <a:gd name="T18" fmla="*/ 61 w 126"/>
              <a:gd name="T19" fmla="*/ 109 h 350"/>
              <a:gd name="T20" fmla="*/ 50 w 126"/>
              <a:gd name="T21" fmla="*/ 124 h 350"/>
              <a:gd name="T22" fmla="*/ 53 w 126"/>
              <a:gd name="T23" fmla="*/ 165 h 350"/>
              <a:gd name="T24" fmla="*/ 44 w 126"/>
              <a:gd name="T25" fmla="*/ 178 h 350"/>
              <a:gd name="T26" fmla="*/ 25 w 126"/>
              <a:gd name="T27" fmla="*/ 189 h 350"/>
              <a:gd name="T28" fmla="*/ 17 w 126"/>
              <a:gd name="T29" fmla="*/ 209 h 350"/>
              <a:gd name="T30" fmla="*/ 17 w 126"/>
              <a:gd name="T31" fmla="*/ 231 h 350"/>
              <a:gd name="T32" fmla="*/ 24 w 126"/>
              <a:gd name="T33" fmla="*/ 251 h 350"/>
              <a:gd name="T34" fmla="*/ 38 w 126"/>
              <a:gd name="T35" fmla="*/ 269 h 350"/>
              <a:gd name="T36" fmla="*/ 34 w 126"/>
              <a:gd name="T37" fmla="*/ 282 h 350"/>
              <a:gd name="T38" fmla="*/ 21 w 126"/>
              <a:gd name="T39" fmla="*/ 304 h 350"/>
              <a:gd name="T40" fmla="*/ 21 w 126"/>
              <a:gd name="T41" fmla="*/ 327 h 350"/>
              <a:gd name="T42" fmla="*/ 36 w 126"/>
              <a:gd name="T43" fmla="*/ 347 h 350"/>
              <a:gd name="T44" fmla="*/ 26 w 126"/>
              <a:gd name="T45" fmla="*/ 350 h 350"/>
              <a:gd name="T46" fmla="*/ 13 w 126"/>
              <a:gd name="T47" fmla="*/ 348 h 350"/>
              <a:gd name="T48" fmla="*/ 3 w 126"/>
              <a:gd name="T49" fmla="*/ 338 h 350"/>
              <a:gd name="T50" fmla="*/ 0 w 126"/>
              <a:gd name="T51" fmla="*/ 321 h 350"/>
              <a:gd name="T52" fmla="*/ 26 w 126"/>
              <a:gd name="T53" fmla="*/ 279 h 350"/>
              <a:gd name="T54" fmla="*/ 5 w 126"/>
              <a:gd name="T55" fmla="*/ 240 h 350"/>
              <a:gd name="T56" fmla="*/ 4 w 126"/>
              <a:gd name="T57" fmla="*/ 198 h 350"/>
              <a:gd name="T58" fmla="*/ 12 w 126"/>
              <a:gd name="T59" fmla="*/ 183 h 350"/>
              <a:gd name="T60" fmla="*/ 25 w 126"/>
              <a:gd name="T61" fmla="*/ 171 h 350"/>
              <a:gd name="T62" fmla="*/ 34 w 126"/>
              <a:gd name="T63" fmla="*/ 158 h 350"/>
              <a:gd name="T64" fmla="*/ 29 w 126"/>
              <a:gd name="T65" fmla="*/ 140 h 350"/>
              <a:gd name="T66" fmla="*/ 29 w 126"/>
              <a:gd name="T67" fmla="*/ 125 h 350"/>
              <a:gd name="T68" fmla="*/ 38 w 126"/>
              <a:gd name="T69" fmla="*/ 111 h 350"/>
              <a:gd name="T70" fmla="*/ 45 w 126"/>
              <a:gd name="T71" fmla="*/ 97 h 350"/>
              <a:gd name="T72" fmla="*/ 38 w 126"/>
              <a:gd name="T73" fmla="*/ 81 h 350"/>
              <a:gd name="T74" fmla="*/ 40 w 126"/>
              <a:gd name="T75" fmla="*/ 48 h 350"/>
              <a:gd name="T76" fmla="*/ 54 w 126"/>
              <a:gd name="T77" fmla="*/ 20 h 350"/>
              <a:gd name="T78" fmla="*/ 71 w 126"/>
              <a:gd name="T79" fmla="*/ 12 h 350"/>
              <a:gd name="T80" fmla="*/ 90 w 126"/>
              <a:gd name="T81" fmla="*/ 3 h 350"/>
              <a:gd name="T82" fmla="*/ 108 w 126"/>
              <a:gd name="T83" fmla="*/ 0 h 350"/>
              <a:gd name="T84" fmla="*/ 126 w 126"/>
              <a:gd name="T85" fmla="*/ 7 h 3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6"/>
              <a:gd name="T130" fmla="*/ 0 h 350"/>
              <a:gd name="T131" fmla="*/ 126 w 126"/>
              <a:gd name="T132" fmla="*/ 350 h 35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6" h="350">
                <a:moveTo>
                  <a:pt x="126" y="7"/>
                </a:moveTo>
                <a:lnTo>
                  <a:pt x="125" y="8"/>
                </a:lnTo>
                <a:lnTo>
                  <a:pt x="120" y="9"/>
                </a:lnTo>
                <a:lnTo>
                  <a:pt x="112" y="12"/>
                </a:lnTo>
                <a:lnTo>
                  <a:pt x="103" y="15"/>
                </a:lnTo>
                <a:lnTo>
                  <a:pt x="94" y="18"/>
                </a:lnTo>
                <a:lnTo>
                  <a:pt x="85" y="21"/>
                </a:lnTo>
                <a:lnTo>
                  <a:pt x="75" y="25"/>
                </a:lnTo>
                <a:lnTo>
                  <a:pt x="67" y="27"/>
                </a:lnTo>
                <a:lnTo>
                  <a:pt x="61" y="42"/>
                </a:lnTo>
                <a:lnTo>
                  <a:pt x="56" y="57"/>
                </a:lnTo>
                <a:lnTo>
                  <a:pt x="54" y="73"/>
                </a:lnTo>
                <a:lnTo>
                  <a:pt x="56" y="90"/>
                </a:lnTo>
                <a:lnTo>
                  <a:pt x="62" y="93"/>
                </a:lnTo>
                <a:lnTo>
                  <a:pt x="69" y="94"/>
                </a:lnTo>
                <a:lnTo>
                  <a:pt x="75" y="96"/>
                </a:lnTo>
                <a:lnTo>
                  <a:pt x="79" y="102"/>
                </a:lnTo>
                <a:lnTo>
                  <a:pt x="72" y="104"/>
                </a:lnTo>
                <a:lnTo>
                  <a:pt x="67" y="107"/>
                </a:lnTo>
                <a:lnTo>
                  <a:pt x="61" y="109"/>
                </a:lnTo>
                <a:lnTo>
                  <a:pt x="54" y="106"/>
                </a:lnTo>
                <a:lnTo>
                  <a:pt x="50" y="124"/>
                </a:lnTo>
                <a:lnTo>
                  <a:pt x="50" y="147"/>
                </a:lnTo>
                <a:lnTo>
                  <a:pt x="53" y="165"/>
                </a:lnTo>
                <a:lnTo>
                  <a:pt x="54" y="173"/>
                </a:lnTo>
                <a:lnTo>
                  <a:pt x="44" y="178"/>
                </a:lnTo>
                <a:lnTo>
                  <a:pt x="34" y="182"/>
                </a:lnTo>
                <a:lnTo>
                  <a:pt x="25" y="189"/>
                </a:lnTo>
                <a:lnTo>
                  <a:pt x="19" y="198"/>
                </a:lnTo>
                <a:lnTo>
                  <a:pt x="17" y="209"/>
                </a:lnTo>
                <a:lnTo>
                  <a:pt x="15" y="220"/>
                </a:lnTo>
                <a:lnTo>
                  <a:pt x="17" y="231"/>
                </a:lnTo>
                <a:lnTo>
                  <a:pt x="20" y="242"/>
                </a:lnTo>
                <a:lnTo>
                  <a:pt x="24" y="251"/>
                </a:lnTo>
                <a:lnTo>
                  <a:pt x="30" y="261"/>
                </a:lnTo>
                <a:lnTo>
                  <a:pt x="38" y="269"/>
                </a:lnTo>
                <a:lnTo>
                  <a:pt x="46" y="277"/>
                </a:lnTo>
                <a:lnTo>
                  <a:pt x="34" y="282"/>
                </a:lnTo>
                <a:lnTo>
                  <a:pt x="26" y="292"/>
                </a:lnTo>
                <a:lnTo>
                  <a:pt x="21" y="304"/>
                </a:lnTo>
                <a:lnTo>
                  <a:pt x="18" y="316"/>
                </a:lnTo>
                <a:lnTo>
                  <a:pt x="21" y="327"/>
                </a:lnTo>
                <a:lnTo>
                  <a:pt x="30" y="338"/>
                </a:lnTo>
                <a:lnTo>
                  <a:pt x="36" y="347"/>
                </a:lnTo>
                <a:lnTo>
                  <a:pt x="35" y="350"/>
                </a:lnTo>
                <a:lnTo>
                  <a:pt x="26" y="350"/>
                </a:lnTo>
                <a:lnTo>
                  <a:pt x="19" y="350"/>
                </a:lnTo>
                <a:lnTo>
                  <a:pt x="13" y="348"/>
                </a:lnTo>
                <a:lnTo>
                  <a:pt x="7" y="343"/>
                </a:lnTo>
                <a:lnTo>
                  <a:pt x="3" y="338"/>
                </a:lnTo>
                <a:lnTo>
                  <a:pt x="0" y="330"/>
                </a:lnTo>
                <a:lnTo>
                  <a:pt x="0" y="321"/>
                </a:lnTo>
                <a:lnTo>
                  <a:pt x="4" y="307"/>
                </a:lnTo>
                <a:lnTo>
                  <a:pt x="26" y="279"/>
                </a:lnTo>
                <a:lnTo>
                  <a:pt x="14" y="261"/>
                </a:lnTo>
                <a:lnTo>
                  <a:pt x="5" y="240"/>
                </a:lnTo>
                <a:lnTo>
                  <a:pt x="2" y="219"/>
                </a:lnTo>
                <a:lnTo>
                  <a:pt x="4" y="198"/>
                </a:lnTo>
                <a:lnTo>
                  <a:pt x="7" y="190"/>
                </a:lnTo>
                <a:lnTo>
                  <a:pt x="12" y="183"/>
                </a:lnTo>
                <a:lnTo>
                  <a:pt x="19" y="177"/>
                </a:lnTo>
                <a:lnTo>
                  <a:pt x="25" y="171"/>
                </a:lnTo>
                <a:lnTo>
                  <a:pt x="31" y="165"/>
                </a:lnTo>
                <a:lnTo>
                  <a:pt x="34" y="158"/>
                </a:lnTo>
                <a:lnTo>
                  <a:pt x="34" y="149"/>
                </a:lnTo>
                <a:lnTo>
                  <a:pt x="29" y="140"/>
                </a:lnTo>
                <a:lnTo>
                  <a:pt x="26" y="133"/>
                </a:lnTo>
                <a:lnTo>
                  <a:pt x="29" y="125"/>
                </a:lnTo>
                <a:lnTo>
                  <a:pt x="33" y="118"/>
                </a:lnTo>
                <a:lnTo>
                  <a:pt x="38" y="111"/>
                </a:lnTo>
                <a:lnTo>
                  <a:pt x="43" y="104"/>
                </a:lnTo>
                <a:lnTo>
                  <a:pt x="45" y="97"/>
                </a:lnTo>
                <a:lnTo>
                  <a:pt x="44" y="90"/>
                </a:lnTo>
                <a:lnTo>
                  <a:pt x="38" y="81"/>
                </a:lnTo>
                <a:lnTo>
                  <a:pt x="38" y="63"/>
                </a:lnTo>
                <a:lnTo>
                  <a:pt x="40" y="48"/>
                </a:lnTo>
                <a:lnTo>
                  <a:pt x="45" y="33"/>
                </a:lnTo>
                <a:lnTo>
                  <a:pt x="54" y="20"/>
                </a:lnTo>
                <a:lnTo>
                  <a:pt x="62" y="17"/>
                </a:lnTo>
                <a:lnTo>
                  <a:pt x="71" y="12"/>
                </a:lnTo>
                <a:lnTo>
                  <a:pt x="81" y="8"/>
                </a:lnTo>
                <a:lnTo>
                  <a:pt x="90" y="3"/>
                </a:lnTo>
                <a:lnTo>
                  <a:pt x="99" y="1"/>
                </a:lnTo>
                <a:lnTo>
                  <a:pt x="108" y="0"/>
                </a:lnTo>
                <a:lnTo>
                  <a:pt x="117" y="2"/>
                </a:lnTo>
                <a:lnTo>
                  <a:pt x="126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61" name="Freeform 20"/>
          <p:cNvSpPr>
            <a:spLocks/>
          </p:cNvSpPr>
          <p:nvPr/>
        </p:nvSpPr>
        <p:spPr bwMode="auto">
          <a:xfrm>
            <a:off x="5514975" y="2332038"/>
            <a:ext cx="90488" cy="93662"/>
          </a:xfrm>
          <a:custGeom>
            <a:avLst/>
            <a:gdLst>
              <a:gd name="T0" fmla="*/ 57 w 57"/>
              <a:gd name="T1" fmla="*/ 3 h 59"/>
              <a:gd name="T2" fmla="*/ 52 w 57"/>
              <a:gd name="T3" fmla="*/ 5 h 59"/>
              <a:gd name="T4" fmla="*/ 46 w 57"/>
              <a:gd name="T5" fmla="*/ 7 h 59"/>
              <a:gd name="T6" fmla="*/ 41 w 57"/>
              <a:gd name="T7" fmla="*/ 10 h 59"/>
              <a:gd name="T8" fmla="*/ 36 w 57"/>
              <a:gd name="T9" fmla="*/ 13 h 59"/>
              <a:gd name="T10" fmla="*/ 31 w 57"/>
              <a:gd name="T11" fmla="*/ 17 h 59"/>
              <a:gd name="T12" fmla="*/ 26 w 57"/>
              <a:gd name="T13" fmla="*/ 20 h 59"/>
              <a:gd name="T14" fmla="*/ 22 w 57"/>
              <a:gd name="T15" fmla="*/ 25 h 59"/>
              <a:gd name="T16" fmla="*/ 19 w 57"/>
              <a:gd name="T17" fmla="*/ 31 h 59"/>
              <a:gd name="T18" fmla="*/ 22 w 57"/>
              <a:gd name="T19" fmla="*/ 38 h 59"/>
              <a:gd name="T20" fmla="*/ 19 w 57"/>
              <a:gd name="T21" fmla="*/ 46 h 59"/>
              <a:gd name="T22" fmla="*/ 17 w 57"/>
              <a:gd name="T23" fmla="*/ 53 h 59"/>
              <a:gd name="T24" fmla="*/ 16 w 57"/>
              <a:gd name="T25" fmla="*/ 59 h 59"/>
              <a:gd name="T26" fmla="*/ 7 w 57"/>
              <a:gd name="T27" fmla="*/ 59 h 59"/>
              <a:gd name="T28" fmla="*/ 2 w 57"/>
              <a:gd name="T29" fmla="*/ 53 h 59"/>
              <a:gd name="T30" fmla="*/ 1 w 57"/>
              <a:gd name="T31" fmla="*/ 47 h 59"/>
              <a:gd name="T32" fmla="*/ 1 w 57"/>
              <a:gd name="T33" fmla="*/ 41 h 59"/>
              <a:gd name="T34" fmla="*/ 0 w 57"/>
              <a:gd name="T35" fmla="*/ 32 h 59"/>
              <a:gd name="T36" fmla="*/ 1 w 57"/>
              <a:gd name="T37" fmla="*/ 24 h 59"/>
              <a:gd name="T38" fmla="*/ 3 w 57"/>
              <a:gd name="T39" fmla="*/ 18 h 59"/>
              <a:gd name="T40" fmla="*/ 11 w 57"/>
              <a:gd name="T41" fmla="*/ 12 h 59"/>
              <a:gd name="T42" fmla="*/ 17 w 57"/>
              <a:gd name="T43" fmla="*/ 11 h 59"/>
              <a:gd name="T44" fmla="*/ 22 w 57"/>
              <a:gd name="T45" fmla="*/ 8 h 59"/>
              <a:gd name="T46" fmla="*/ 28 w 57"/>
              <a:gd name="T47" fmla="*/ 6 h 59"/>
              <a:gd name="T48" fmla="*/ 34 w 57"/>
              <a:gd name="T49" fmla="*/ 4 h 59"/>
              <a:gd name="T50" fmla="*/ 39 w 57"/>
              <a:gd name="T51" fmla="*/ 1 h 59"/>
              <a:gd name="T52" fmla="*/ 46 w 57"/>
              <a:gd name="T53" fmla="*/ 0 h 59"/>
              <a:gd name="T54" fmla="*/ 51 w 57"/>
              <a:gd name="T55" fmla="*/ 1 h 59"/>
              <a:gd name="T56" fmla="*/ 57 w 57"/>
              <a:gd name="T57" fmla="*/ 3 h 5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7"/>
              <a:gd name="T88" fmla="*/ 0 h 59"/>
              <a:gd name="T89" fmla="*/ 57 w 57"/>
              <a:gd name="T90" fmla="*/ 59 h 5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7" h="59">
                <a:moveTo>
                  <a:pt x="57" y="3"/>
                </a:moveTo>
                <a:lnTo>
                  <a:pt x="52" y="5"/>
                </a:lnTo>
                <a:lnTo>
                  <a:pt x="46" y="7"/>
                </a:lnTo>
                <a:lnTo>
                  <a:pt x="41" y="10"/>
                </a:lnTo>
                <a:lnTo>
                  <a:pt x="36" y="13"/>
                </a:lnTo>
                <a:lnTo>
                  <a:pt x="31" y="17"/>
                </a:lnTo>
                <a:lnTo>
                  <a:pt x="26" y="20"/>
                </a:lnTo>
                <a:lnTo>
                  <a:pt x="22" y="25"/>
                </a:lnTo>
                <a:lnTo>
                  <a:pt x="19" y="31"/>
                </a:lnTo>
                <a:lnTo>
                  <a:pt x="22" y="38"/>
                </a:lnTo>
                <a:lnTo>
                  <a:pt x="19" y="46"/>
                </a:lnTo>
                <a:lnTo>
                  <a:pt x="17" y="53"/>
                </a:lnTo>
                <a:lnTo>
                  <a:pt x="16" y="59"/>
                </a:lnTo>
                <a:lnTo>
                  <a:pt x="7" y="59"/>
                </a:lnTo>
                <a:lnTo>
                  <a:pt x="2" y="53"/>
                </a:lnTo>
                <a:lnTo>
                  <a:pt x="1" y="47"/>
                </a:lnTo>
                <a:lnTo>
                  <a:pt x="1" y="41"/>
                </a:lnTo>
                <a:lnTo>
                  <a:pt x="0" y="32"/>
                </a:lnTo>
                <a:lnTo>
                  <a:pt x="1" y="24"/>
                </a:lnTo>
                <a:lnTo>
                  <a:pt x="3" y="18"/>
                </a:lnTo>
                <a:lnTo>
                  <a:pt x="11" y="12"/>
                </a:lnTo>
                <a:lnTo>
                  <a:pt x="17" y="11"/>
                </a:lnTo>
                <a:lnTo>
                  <a:pt x="22" y="8"/>
                </a:lnTo>
                <a:lnTo>
                  <a:pt x="28" y="6"/>
                </a:lnTo>
                <a:lnTo>
                  <a:pt x="34" y="4"/>
                </a:lnTo>
                <a:lnTo>
                  <a:pt x="39" y="1"/>
                </a:lnTo>
                <a:lnTo>
                  <a:pt x="46" y="0"/>
                </a:lnTo>
                <a:lnTo>
                  <a:pt x="51" y="1"/>
                </a:lnTo>
                <a:lnTo>
                  <a:pt x="57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62" name="Freeform 21"/>
          <p:cNvSpPr>
            <a:spLocks/>
          </p:cNvSpPr>
          <p:nvPr/>
        </p:nvSpPr>
        <p:spPr bwMode="auto">
          <a:xfrm>
            <a:off x="5664200" y="2225675"/>
            <a:ext cx="61913" cy="234950"/>
          </a:xfrm>
          <a:custGeom>
            <a:avLst/>
            <a:gdLst>
              <a:gd name="T0" fmla="*/ 39 w 39"/>
              <a:gd name="T1" fmla="*/ 0 h 148"/>
              <a:gd name="T2" fmla="*/ 30 w 39"/>
              <a:gd name="T3" fmla="*/ 24 h 148"/>
              <a:gd name="T4" fmla="*/ 25 w 39"/>
              <a:gd name="T5" fmla="*/ 50 h 148"/>
              <a:gd name="T6" fmla="*/ 21 w 39"/>
              <a:gd name="T7" fmla="*/ 78 h 148"/>
              <a:gd name="T8" fmla="*/ 14 w 39"/>
              <a:gd name="T9" fmla="*/ 104 h 148"/>
              <a:gd name="T10" fmla="*/ 14 w 39"/>
              <a:gd name="T11" fmla="*/ 116 h 148"/>
              <a:gd name="T12" fmla="*/ 20 w 39"/>
              <a:gd name="T13" fmla="*/ 128 h 148"/>
              <a:gd name="T14" fmla="*/ 25 w 39"/>
              <a:gd name="T15" fmla="*/ 138 h 148"/>
              <a:gd name="T16" fmla="*/ 21 w 39"/>
              <a:gd name="T17" fmla="*/ 148 h 148"/>
              <a:gd name="T18" fmla="*/ 9 w 39"/>
              <a:gd name="T19" fmla="*/ 137 h 148"/>
              <a:gd name="T20" fmla="*/ 2 w 39"/>
              <a:gd name="T21" fmla="*/ 123 h 148"/>
              <a:gd name="T22" fmla="*/ 0 w 39"/>
              <a:gd name="T23" fmla="*/ 109 h 148"/>
              <a:gd name="T24" fmla="*/ 2 w 39"/>
              <a:gd name="T25" fmla="*/ 95 h 148"/>
              <a:gd name="T26" fmla="*/ 5 w 39"/>
              <a:gd name="T27" fmla="*/ 79 h 148"/>
              <a:gd name="T28" fmla="*/ 9 w 39"/>
              <a:gd name="T29" fmla="*/ 64 h 148"/>
              <a:gd name="T30" fmla="*/ 11 w 39"/>
              <a:gd name="T31" fmla="*/ 48 h 148"/>
              <a:gd name="T32" fmla="*/ 12 w 39"/>
              <a:gd name="T33" fmla="*/ 32 h 148"/>
              <a:gd name="T34" fmla="*/ 17 w 39"/>
              <a:gd name="T35" fmla="*/ 23 h 148"/>
              <a:gd name="T36" fmla="*/ 22 w 39"/>
              <a:gd name="T37" fmla="*/ 13 h 148"/>
              <a:gd name="T38" fmla="*/ 29 w 39"/>
              <a:gd name="T39" fmla="*/ 5 h 148"/>
              <a:gd name="T40" fmla="*/ 39 w 39"/>
              <a:gd name="T41" fmla="*/ 0 h 14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148"/>
              <a:gd name="T65" fmla="*/ 39 w 39"/>
              <a:gd name="T66" fmla="*/ 148 h 14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148">
                <a:moveTo>
                  <a:pt x="39" y="0"/>
                </a:moveTo>
                <a:lnTo>
                  <a:pt x="30" y="24"/>
                </a:lnTo>
                <a:lnTo>
                  <a:pt x="25" y="50"/>
                </a:lnTo>
                <a:lnTo>
                  <a:pt x="21" y="78"/>
                </a:lnTo>
                <a:lnTo>
                  <a:pt x="14" y="104"/>
                </a:lnTo>
                <a:lnTo>
                  <a:pt x="14" y="116"/>
                </a:lnTo>
                <a:lnTo>
                  <a:pt x="20" y="128"/>
                </a:lnTo>
                <a:lnTo>
                  <a:pt x="25" y="138"/>
                </a:lnTo>
                <a:lnTo>
                  <a:pt x="21" y="148"/>
                </a:lnTo>
                <a:lnTo>
                  <a:pt x="9" y="137"/>
                </a:lnTo>
                <a:lnTo>
                  <a:pt x="2" y="123"/>
                </a:lnTo>
                <a:lnTo>
                  <a:pt x="0" y="109"/>
                </a:lnTo>
                <a:lnTo>
                  <a:pt x="2" y="95"/>
                </a:lnTo>
                <a:lnTo>
                  <a:pt x="5" y="79"/>
                </a:lnTo>
                <a:lnTo>
                  <a:pt x="9" y="64"/>
                </a:lnTo>
                <a:lnTo>
                  <a:pt x="11" y="48"/>
                </a:lnTo>
                <a:lnTo>
                  <a:pt x="12" y="32"/>
                </a:lnTo>
                <a:lnTo>
                  <a:pt x="17" y="23"/>
                </a:lnTo>
                <a:lnTo>
                  <a:pt x="22" y="13"/>
                </a:lnTo>
                <a:lnTo>
                  <a:pt x="29" y="5"/>
                </a:lnTo>
                <a:lnTo>
                  <a:pt x="3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63" name="Freeform 22"/>
          <p:cNvSpPr>
            <a:spLocks/>
          </p:cNvSpPr>
          <p:nvPr/>
        </p:nvSpPr>
        <p:spPr bwMode="auto">
          <a:xfrm>
            <a:off x="5800725" y="2174875"/>
            <a:ext cx="541338" cy="96838"/>
          </a:xfrm>
          <a:custGeom>
            <a:avLst/>
            <a:gdLst>
              <a:gd name="T0" fmla="*/ 76 w 341"/>
              <a:gd name="T1" fmla="*/ 49 h 61"/>
              <a:gd name="T2" fmla="*/ 105 w 341"/>
              <a:gd name="T3" fmla="*/ 39 h 61"/>
              <a:gd name="T4" fmla="*/ 134 w 341"/>
              <a:gd name="T5" fmla="*/ 23 h 61"/>
              <a:gd name="T6" fmla="*/ 164 w 341"/>
              <a:gd name="T7" fmla="*/ 5 h 61"/>
              <a:gd name="T8" fmla="*/ 189 w 341"/>
              <a:gd name="T9" fmla="*/ 9 h 61"/>
              <a:gd name="T10" fmla="*/ 211 w 341"/>
              <a:gd name="T11" fmla="*/ 14 h 61"/>
              <a:gd name="T12" fmla="*/ 233 w 341"/>
              <a:gd name="T13" fmla="*/ 11 h 61"/>
              <a:gd name="T14" fmla="*/ 258 w 341"/>
              <a:gd name="T15" fmla="*/ 8 h 61"/>
              <a:gd name="T16" fmla="*/ 278 w 341"/>
              <a:gd name="T17" fmla="*/ 11 h 61"/>
              <a:gd name="T18" fmla="*/ 297 w 341"/>
              <a:gd name="T19" fmla="*/ 9 h 61"/>
              <a:gd name="T20" fmla="*/ 315 w 341"/>
              <a:gd name="T21" fmla="*/ 8 h 61"/>
              <a:gd name="T22" fmla="*/ 333 w 341"/>
              <a:gd name="T23" fmla="*/ 9 h 61"/>
              <a:gd name="T24" fmla="*/ 333 w 341"/>
              <a:gd name="T25" fmla="*/ 17 h 61"/>
              <a:gd name="T26" fmla="*/ 313 w 341"/>
              <a:gd name="T27" fmla="*/ 23 h 61"/>
              <a:gd name="T28" fmla="*/ 289 w 341"/>
              <a:gd name="T29" fmla="*/ 23 h 61"/>
              <a:gd name="T30" fmla="*/ 266 w 341"/>
              <a:gd name="T31" fmla="*/ 23 h 61"/>
              <a:gd name="T32" fmla="*/ 246 w 341"/>
              <a:gd name="T33" fmla="*/ 23 h 61"/>
              <a:gd name="T34" fmla="*/ 226 w 341"/>
              <a:gd name="T35" fmla="*/ 25 h 61"/>
              <a:gd name="T36" fmla="*/ 206 w 341"/>
              <a:gd name="T37" fmla="*/ 28 h 61"/>
              <a:gd name="T38" fmla="*/ 189 w 341"/>
              <a:gd name="T39" fmla="*/ 24 h 61"/>
              <a:gd name="T40" fmla="*/ 165 w 341"/>
              <a:gd name="T41" fmla="*/ 23 h 61"/>
              <a:gd name="T42" fmla="*/ 133 w 341"/>
              <a:gd name="T43" fmla="*/ 40 h 61"/>
              <a:gd name="T44" fmla="*/ 100 w 341"/>
              <a:gd name="T45" fmla="*/ 55 h 61"/>
              <a:gd name="T46" fmla="*/ 64 w 341"/>
              <a:gd name="T47" fmla="*/ 61 h 61"/>
              <a:gd name="T48" fmla="*/ 41 w 341"/>
              <a:gd name="T49" fmla="*/ 55 h 61"/>
              <a:gd name="T50" fmla="*/ 28 w 341"/>
              <a:gd name="T51" fmla="*/ 50 h 61"/>
              <a:gd name="T52" fmla="*/ 15 w 341"/>
              <a:gd name="T53" fmla="*/ 46 h 61"/>
              <a:gd name="T54" fmla="*/ 3 w 341"/>
              <a:gd name="T55" fmla="*/ 42 h 61"/>
              <a:gd name="T56" fmla="*/ 7 w 341"/>
              <a:gd name="T57" fmla="*/ 36 h 61"/>
              <a:gd name="T58" fmla="*/ 22 w 341"/>
              <a:gd name="T59" fmla="*/ 37 h 61"/>
              <a:gd name="T60" fmla="*/ 37 w 341"/>
              <a:gd name="T61" fmla="*/ 42 h 61"/>
              <a:gd name="T62" fmla="*/ 52 w 341"/>
              <a:gd name="T63" fmla="*/ 46 h 6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1"/>
              <a:gd name="T97" fmla="*/ 0 h 61"/>
              <a:gd name="T98" fmla="*/ 341 w 341"/>
              <a:gd name="T99" fmla="*/ 61 h 6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1" h="61">
                <a:moveTo>
                  <a:pt x="58" y="48"/>
                </a:moveTo>
                <a:lnTo>
                  <a:pt x="76" y="49"/>
                </a:lnTo>
                <a:lnTo>
                  <a:pt x="90" y="46"/>
                </a:lnTo>
                <a:lnTo>
                  <a:pt x="105" y="39"/>
                </a:lnTo>
                <a:lnTo>
                  <a:pt x="120" y="31"/>
                </a:lnTo>
                <a:lnTo>
                  <a:pt x="134" y="23"/>
                </a:lnTo>
                <a:lnTo>
                  <a:pt x="149" y="13"/>
                </a:lnTo>
                <a:lnTo>
                  <a:pt x="164" y="5"/>
                </a:lnTo>
                <a:lnTo>
                  <a:pt x="179" y="0"/>
                </a:lnTo>
                <a:lnTo>
                  <a:pt x="189" y="9"/>
                </a:lnTo>
                <a:lnTo>
                  <a:pt x="200" y="13"/>
                </a:lnTo>
                <a:lnTo>
                  <a:pt x="211" y="14"/>
                </a:lnTo>
                <a:lnTo>
                  <a:pt x="222" y="13"/>
                </a:lnTo>
                <a:lnTo>
                  <a:pt x="233" y="11"/>
                </a:lnTo>
                <a:lnTo>
                  <a:pt x="246" y="8"/>
                </a:lnTo>
                <a:lnTo>
                  <a:pt x="258" y="8"/>
                </a:lnTo>
                <a:lnTo>
                  <a:pt x="269" y="9"/>
                </a:lnTo>
                <a:lnTo>
                  <a:pt x="278" y="11"/>
                </a:lnTo>
                <a:lnTo>
                  <a:pt x="288" y="11"/>
                </a:lnTo>
                <a:lnTo>
                  <a:pt x="297" y="9"/>
                </a:lnTo>
                <a:lnTo>
                  <a:pt x="305" y="9"/>
                </a:lnTo>
                <a:lnTo>
                  <a:pt x="315" y="8"/>
                </a:lnTo>
                <a:lnTo>
                  <a:pt x="324" y="8"/>
                </a:lnTo>
                <a:lnTo>
                  <a:pt x="333" y="9"/>
                </a:lnTo>
                <a:lnTo>
                  <a:pt x="341" y="11"/>
                </a:lnTo>
                <a:lnTo>
                  <a:pt x="333" y="17"/>
                </a:lnTo>
                <a:lnTo>
                  <a:pt x="323" y="20"/>
                </a:lnTo>
                <a:lnTo>
                  <a:pt x="313" y="23"/>
                </a:lnTo>
                <a:lnTo>
                  <a:pt x="300" y="23"/>
                </a:lnTo>
                <a:lnTo>
                  <a:pt x="289" y="23"/>
                </a:lnTo>
                <a:lnTo>
                  <a:pt x="277" y="21"/>
                </a:lnTo>
                <a:lnTo>
                  <a:pt x="266" y="23"/>
                </a:lnTo>
                <a:lnTo>
                  <a:pt x="254" y="24"/>
                </a:lnTo>
                <a:lnTo>
                  <a:pt x="246" y="23"/>
                </a:lnTo>
                <a:lnTo>
                  <a:pt x="236" y="23"/>
                </a:lnTo>
                <a:lnTo>
                  <a:pt x="226" y="25"/>
                </a:lnTo>
                <a:lnTo>
                  <a:pt x="216" y="27"/>
                </a:lnTo>
                <a:lnTo>
                  <a:pt x="206" y="28"/>
                </a:lnTo>
                <a:lnTo>
                  <a:pt x="196" y="27"/>
                </a:lnTo>
                <a:lnTo>
                  <a:pt x="189" y="24"/>
                </a:lnTo>
                <a:lnTo>
                  <a:pt x="181" y="15"/>
                </a:lnTo>
                <a:lnTo>
                  <a:pt x="165" y="23"/>
                </a:lnTo>
                <a:lnTo>
                  <a:pt x="149" y="31"/>
                </a:lnTo>
                <a:lnTo>
                  <a:pt x="133" y="40"/>
                </a:lnTo>
                <a:lnTo>
                  <a:pt x="117" y="49"/>
                </a:lnTo>
                <a:lnTo>
                  <a:pt x="100" y="55"/>
                </a:lnTo>
                <a:lnTo>
                  <a:pt x="83" y="60"/>
                </a:lnTo>
                <a:lnTo>
                  <a:pt x="64" y="61"/>
                </a:lnTo>
                <a:lnTo>
                  <a:pt x="46" y="58"/>
                </a:lnTo>
                <a:lnTo>
                  <a:pt x="41" y="55"/>
                </a:lnTo>
                <a:lnTo>
                  <a:pt x="35" y="52"/>
                </a:lnTo>
                <a:lnTo>
                  <a:pt x="28" y="50"/>
                </a:lnTo>
                <a:lnTo>
                  <a:pt x="21" y="48"/>
                </a:lnTo>
                <a:lnTo>
                  <a:pt x="15" y="46"/>
                </a:lnTo>
                <a:lnTo>
                  <a:pt x="10" y="44"/>
                </a:lnTo>
                <a:lnTo>
                  <a:pt x="3" y="42"/>
                </a:lnTo>
                <a:lnTo>
                  <a:pt x="0" y="38"/>
                </a:lnTo>
                <a:lnTo>
                  <a:pt x="7" y="36"/>
                </a:lnTo>
                <a:lnTo>
                  <a:pt x="15" y="36"/>
                </a:lnTo>
                <a:lnTo>
                  <a:pt x="22" y="37"/>
                </a:lnTo>
                <a:lnTo>
                  <a:pt x="30" y="39"/>
                </a:lnTo>
                <a:lnTo>
                  <a:pt x="37" y="42"/>
                </a:lnTo>
                <a:lnTo>
                  <a:pt x="44" y="44"/>
                </a:lnTo>
                <a:lnTo>
                  <a:pt x="52" y="46"/>
                </a:lnTo>
                <a:lnTo>
                  <a:pt x="58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64" name="Freeform 23"/>
          <p:cNvSpPr>
            <a:spLocks/>
          </p:cNvSpPr>
          <p:nvPr/>
        </p:nvSpPr>
        <p:spPr bwMode="auto">
          <a:xfrm>
            <a:off x="5583238" y="2493963"/>
            <a:ext cx="66675" cy="163512"/>
          </a:xfrm>
          <a:custGeom>
            <a:avLst/>
            <a:gdLst>
              <a:gd name="T0" fmla="*/ 39 w 42"/>
              <a:gd name="T1" fmla="*/ 0 h 103"/>
              <a:gd name="T2" fmla="*/ 40 w 42"/>
              <a:gd name="T3" fmla="*/ 2 h 103"/>
              <a:gd name="T4" fmla="*/ 41 w 42"/>
              <a:gd name="T5" fmla="*/ 5 h 103"/>
              <a:gd name="T6" fmla="*/ 42 w 42"/>
              <a:gd name="T7" fmla="*/ 7 h 103"/>
              <a:gd name="T8" fmla="*/ 42 w 42"/>
              <a:gd name="T9" fmla="*/ 11 h 103"/>
              <a:gd name="T10" fmla="*/ 40 w 42"/>
              <a:gd name="T11" fmla="*/ 7 h 103"/>
              <a:gd name="T12" fmla="*/ 36 w 42"/>
              <a:gd name="T13" fmla="*/ 7 h 103"/>
              <a:gd name="T14" fmla="*/ 32 w 42"/>
              <a:gd name="T15" fmla="*/ 8 h 103"/>
              <a:gd name="T16" fmla="*/ 29 w 42"/>
              <a:gd name="T17" fmla="*/ 9 h 103"/>
              <a:gd name="T18" fmla="*/ 14 w 42"/>
              <a:gd name="T19" fmla="*/ 23 h 103"/>
              <a:gd name="T20" fmla="*/ 12 w 42"/>
              <a:gd name="T21" fmla="*/ 41 h 103"/>
              <a:gd name="T22" fmla="*/ 17 w 42"/>
              <a:gd name="T23" fmla="*/ 58 h 103"/>
              <a:gd name="T24" fmla="*/ 21 w 42"/>
              <a:gd name="T25" fmla="*/ 76 h 103"/>
              <a:gd name="T26" fmla="*/ 39 w 42"/>
              <a:gd name="T27" fmla="*/ 96 h 103"/>
              <a:gd name="T28" fmla="*/ 32 w 42"/>
              <a:gd name="T29" fmla="*/ 103 h 103"/>
              <a:gd name="T30" fmla="*/ 16 w 42"/>
              <a:gd name="T31" fmla="*/ 90 h 103"/>
              <a:gd name="T32" fmla="*/ 8 w 42"/>
              <a:gd name="T33" fmla="*/ 73 h 103"/>
              <a:gd name="T34" fmla="*/ 3 w 42"/>
              <a:gd name="T35" fmla="*/ 53 h 103"/>
              <a:gd name="T36" fmla="*/ 0 w 42"/>
              <a:gd name="T37" fmla="*/ 32 h 103"/>
              <a:gd name="T38" fmla="*/ 1 w 42"/>
              <a:gd name="T39" fmla="*/ 27 h 103"/>
              <a:gd name="T40" fmla="*/ 4 w 42"/>
              <a:gd name="T41" fmla="*/ 21 h 103"/>
              <a:gd name="T42" fmla="*/ 9 w 42"/>
              <a:gd name="T43" fmla="*/ 17 h 103"/>
              <a:gd name="T44" fmla="*/ 14 w 42"/>
              <a:gd name="T45" fmla="*/ 11 h 103"/>
              <a:gd name="T46" fmla="*/ 19 w 42"/>
              <a:gd name="T47" fmla="*/ 7 h 103"/>
              <a:gd name="T48" fmla="*/ 25 w 42"/>
              <a:gd name="T49" fmla="*/ 3 h 103"/>
              <a:gd name="T50" fmla="*/ 32 w 42"/>
              <a:gd name="T51" fmla="*/ 1 h 103"/>
              <a:gd name="T52" fmla="*/ 39 w 42"/>
              <a:gd name="T53" fmla="*/ 0 h 10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2"/>
              <a:gd name="T82" fmla="*/ 0 h 103"/>
              <a:gd name="T83" fmla="*/ 42 w 42"/>
              <a:gd name="T84" fmla="*/ 103 h 10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2" h="103">
                <a:moveTo>
                  <a:pt x="39" y="0"/>
                </a:moveTo>
                <a:lnTo>
                  <a:pt x="40" y="2"/>
                </a:lnTo>
                <a:lnTo>
                  <a:pt x="41" y="5"/>
                </a:lnTo>
                <a:lnTo>
                  <a:pt x="42" y="7"/>
                </a:lnTo>
                <a:lnTo>
                  <a:pt x="42" y="11"/>
                </a:lnTo>
                <a:lnTo>
                  <a:pt x="40" y="7"/>
                </a:lnTo>
                <a:lnTo>
                  <a:pt x="36" y="7"/>
                </a:lnTo>
                <a:lnTo>
                  <a:pt x="32" y="8"/>
                </a:lnTo>
                <a:lnTo>
                  <a:pt x="29" y="9"/>
                </a:lnTo>
                <a:lnTo>
                  <a:pt x="14" y="23"/>
                </a:lnTo>
                <a:lnTo>
                  <a:pt x="12" y="41"/>
                </a:lnTo>
                <a:lnTo>
                  <a:pt x="17" y="58"/>
                </a:lnTo>
                <a:lnTo>
                  <a:pt x="21" y="76"/>
                </a:lnTo>
                <a:lnTo>
                  <a:pt x="39" y="96"/>
                </a:lnTo>
                <a:lnTo>
                  <a:pt x="32" y="103"/>
                </a:lnTo>
                <a:lnTo>
                  <a:pt x="16" y="90"/>
                </a:lnTo>
                <a:lnTo>
                  <a:pt x="8" y="73"/>
                </a:lnTo>
                <a:lnTo>
                  <a:pt x="3" y="53"/>
                </a:lnTo>
                <a:lnTo>
                  <a:pt x="0" y="32"/>
                </a:lnTo>
                <a:lnTo>
                  <a:pt x="1" y="27"/>
                </a:lnTo>
                <a:lnTo>
                  <a:pt x="4" y="21"/>
                </a:lnTo>
                <a:lnTo>
                  <a:pt x="9" y="17"/>
                </a:lnTo>
                <a:lnTo>
                  <a:pt x="14" y="11"/>
                </a:lnTo>
                <a:lnTo>
                  <a:pt x="19" y="7"/>
                </a:lnTo>
                <a:lnTo>
                  <a:pt x="25" y="3"/>
                </a:lnTo>
                <a:lnTo>
                  <a:pt x="32" y="1"/>
                </a:lnTo>
                <a:lnTo>
                  <a:pt x="3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65" name="Freeform 24"/>
          <p:cNvSpPr>
            <a:spLocks/>
          </p:cNvSpPr>
          <p:nvPr/>
        </p:nvSpPr>
        <p:spPr bwMode="auto">
          <a:xfrm>
            <a:off x="5427663" y="2641600"/>
            <a:ext cx="92075" cy="319088"/>
          </a:xfrm>
          <a:custGeom>
            <a:avLst/>
            <a:gdLst>
              <a:gd name="T0" fmla="*/ 19 w 58"/>
              <a:gd name="T1" fmla="*/ 0 h 201"/>
              <a:gd name="T2" fmla="*/ 28 w 58"/>
              <a:gd name="T3" fmla="*/ 5 h 201"/>
              <a:gd name="T4" fmla="*/ 33 w 58"/>
              <a:gd name="T5" fmla="*/ 15 h 201"/>
              <a:gd name="T6" fmla="*/ 35 w 58"/>
              <a:gd name="T7" fmla="*/ 25 h 201"/>
              <a:gd name="T8" fmla="*/ 33 w 58"/>
              <a:gd name="T9" fmla="*/ 36 h 201"/>
              <a:gd name="T10" fmla="*/ 24 w 58"/>
              <a:gd name="T11" fmla="*/ 43 h 201"/>
              <a:gd name="T12" fmla="*/ 19 w 58"/>
              <a:gd name="T13" fmla="*/ 53 h 201"/>
              <a:gd name="T14" fmla="*/ 16 w 58"/>
              <a:gd name="T15" fmla="*/ 64 h 201"/>
              <a:gd name="T16" fmla="*/ 14 w 58"/>
              <a:gd name="T17" fmla="*/ 76 h 201"/>
              <a:gd name="T18" fmla="*/ 21 w 58"/>
              <a:gd name="T19" fmla="*/ 83 h 201"/>
              <a:gd name="T20" fmla="*/ 30 w 58"/>
              <a:gd name="T21" fmla="*/ 90 h 201"/>
              <a:gd name="T22" fmla="*/ 38 w 58"/>
              <a:gd name="T23" fmla="*/ 96 h 201"/>
              <a:gd name="T24" fmla="*/ 46 w 58"/>
              <a:gd name="T25" fmla="*/ 104 h 201"/>
              <a:gd name="T26" fmla="*/ 45 w 58"/>
              <a:gd name="T27" fmla="*/ 110 h 201"/>
              <a:gd name="T28" fmla="*/ 45 w 58"/>
              <a:gd name="T29" fmla="*/ 117 h 201"/>
              <a:gd name="T30" fmla="*/ 45 w 58"/>
              <a:gd name="T31" fmla="*/ 125 h 201"/>
              <a:gd name="T32" fmla="*/ 43 w 58"/>
              <a:gd name="T33" fmla="*/ 133 h 201"/>
              <a:gd name="T34" fmla="*/ 58 w 58"/>
              <a:gd name="T35" fmla="*/ 147 h 201"/>
              <a:gd name="T36" fmla="*/ 57 w 58"/>
              <a:gd name="T37" fmla="*/ 164 h 201"/>
              <a:gd name="T38" fmla="*/ 48 w 58"/>
              <a:gd name="T39" fmla="*/ 181 h 201"/>
              <a:gd name="T40" fmla="*/ 43 w 58"/>
              <a:gd name="T41" fmla="*/ 198 h 201"/>
              <a:gd name="T42" fmla="*/ 40 w 58"/>
              <a:gd name="T43" fmla="*/ 201 h 201"/>
              <a:gd name="T44" fmla="*/ 35 w 58"/>
              <a:gd name="T45" fmla="*/ 194 h 201"/>
              <a:gd name="T46" fmla="*/ 35 w 58"/>
              <a:gd name="T47" fmla="*/ 187 h 201"/>
              <a:gd name="T48" fmla="*/ 37 w 58"/>
              <a:gd name="T49" fmla="*/ 179 h 201"/>
              <a:gd name="T50" fmla="*/ 41 w 58"/>
              <a:gd name="T51" fmla="*/ 169 h 201"/>
              <a:gd name="T52" fmla="*/ 45 w 58"/>
              <a:gd name="T53" fmla="*/ 159 h 201"/>
              <a:gd name="T54" fmla="*/ 46 w 58"/>
              <a:gd name="T55" fmla="*/ 151 h 201"/>
              <a:gd name="T56" fmla="*/ 42 w 58"/>
              <a:gd name="T57" fmla="*/ 141 h 201"/>
              <a:gd name="T58" fmla="*/ 33 w 58"/>
              <a:gd name="T59" fmla="*/ 133 h 201"/>
              <a:gd name="T60" fmla="*/ 35 w 58"/>
              <a:gd name="T61" fmla="*/ 119 h 201"/>
              <a:gd name="T62" fmla="*/ 30 w 58"/>
              <a:gd name="T63" fmla="*/ 106 h 201"/>
              <a:gd name="T64" fmla="*/ 21 w 58"/>
              <a:gd name="T65" fmla="*/ 95 h 201"/>
              <a:gd name="T66" fmla="*/ 11 w 58"/>
              <a:gd name="T67" fmla="*/ 84 h 201"/>
              <a:gd name="T68" fmla="*/ 4 w 58"/>
              <a:gd name="T69" fmla="*/ 73 h 201"/>
              <a:gd name="T70" fmla="*/ 0 w 58"/>
              <a:gd name="T71" fmla="*/ 61 h 201"/>
              <a:gd name="T72" fmla="*/ 4 w 58"/>
              <a:gd name="T73" fmla="*/ 48 h 201"/>
              <a:gd name="T74" fmla="*/ 19 w 58"/>
              <a:gd name="T75" fmla="*/ 34 h 201"/>
              <a:gd name="T76" fmla="*/ 21 w 58"/>
              <a:gd name="T77" fmla="*/ 25 h 201"/>
              <a:gd name="T78" fmla="*/ 20 w 58"/>
              <a:gd name="T79" fmla="*/ 17 h 201"/>
              <a:gd name="T80" fmla="*/ 19 w 58"/>
              <a:gd name="T81" fmla="*/ 7 h 201"/>
              <a:gd name="T82" fmla="*/ 19 w 58"/>
              <a:gd name="T83" fmla="*/ 0 h 2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8"/>
              <a:gd name="T127" fmla="*/ 0 h 201"/>
              <a:gd name="T128" fmla="*/ 58 w 58"/>
              <a:gd name="T129" fmla="*/ 201 h 2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8" h="201">
                <a:moveTo>
                  <a:pt x="19" y="0"/>
                </a:moveTo>
                <a:lnTo>
                  <a:pt x="28" y="5"/>
                </a:lnTo>
                <a:lnTo>
                  <a:pt x="33" y="15"/>
                </a:lnTo>
                <a:lnTo>
                  <a:pt x="35" y="25"/>
                </a:lnTo>
                <a:lnTo>
                  <a:pt x="33" y="36"/>
                </a:lnTo>
                <a:lnTo>
                  <a:pt x="24" y="43"/>
                </a:lnTo>
                <a:lnTo>
                  <a:pt x="19" y="53"/>
                </a:lnTo>
                <a:lnTo>
                  <a:pt x="16" y="64"/>
                </a:lnTo>
                <a:lnTo>
                  <a:pt x="14" y="76"/>
                </a:lnTo>
                <a:lnTo>
                  <a:pt x="21" y="83"/>
                </a:lnTo>
                <a:lnTo>
                  <a:pt x="30" y="90"/>
                </a:lnTo>
                <a:lnTo>
                  <a:pt x="38" y="96"/>
                </a:lnTo>
                <a:lnTo>
                  <a:pt x="46" y="104"/>
                </a:lnTo>
                <a:lnTo>
                  <a:pt x="45" y="110"/>
                </a:lnTo>
                <a:lnTo>
                  <a:pt x="45" y="117"/>
                </a:lnTo>
                <a:lnTo>
                  <a:pt x="45" y="125"/>
                </a:lnTo>
                <a:lnTo>
                  <a:pt x="43" y="133"/>
                </a:lnTo>
                <a:lnTo>
                  <a:pt x="58" y="147"/>
                </a:lnTo>
                <a:lnTo>
                  <a:pt x="57" y="164"/>
                </a:lnTo>
                <a:lnTo>
                  <a:pt x="48" y="181"/>
                </a:lnTo>
                <a:lnTo>
                  <a:pt x="43" y="198"/>
                </a:lnTo>
                <a:lnTo>
                  <a:pt x="40" y="201"/>
                </a:lnTo>
                <a:lnTo>
                  <a:pt x="35" y="194"/>
                </a:lnTo>
                <a:lnTo>
                  <a:pt x="35" y="187"/>
                </a:lnTo>
                <a:lnTo>
                  <a:pt x="37" y="179"/>
                </a:lnTo>
                <a:lnTo>
                  <a:pt x="41" y="169"/>
                </a:lnTo>
                <a:lnTo>
                  <a:pt x="45" y="159"/>
                </a:lnTo>
                <a:lnTo>
                  <a:pt x="46" y="151"/>
                </a:lnTo>
                <a:lnTo>
                  <a:pt x="42" y="141"/>
                </a:lnTo>
                <a:lnTo>
                  <a:pt x="33" y="133"/>
                </a:lnTo>
                <a:lnTo>
                  <a:pt x="35" y="119"/>
                </a:lnTo>
                <a:lnTo>
                  <a:pt x="30" y="106"/>
                </a:lnTo>
                <a:lnTo>
                  <a:pt x="21" y="95"/>
                </a:lnTo>
                <a:lnTo>
                  <a:pt x="11" y="84"/>
                </a:lnTo>
                <a:lnTo>
                  <a:pt x="4" y="73"/>
                </a:lnTo>
                <a:lnTo>
                  <a:pt x="0" y="61"/>
                </a:lnTo>
                <a:lnTo>
                  <a:pt x="4" y="48"/>
                </a:lnTo>
                <a:lnTo>
                  <a:pt x="19" y="34"/>
                </a:lnTo>
                <a:lnTo>
                  <a:pt x="21" y="25"/>
                </a:lnTo>
                <a:lnTo>
                  <a:pt x="20" y="17"/>
                </a:lnTo>
                <a:lnTo>
                  <a:pt x="19" y="7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66" name="Freeform 25"/>
          <p:cNvSpPr>
            <a:spLocks/>
          </p:cNvSpPr>
          <p:nvPr/>
        </p:nvSpPr>
        <p:spPr bwMode="auto">
          <a:xfrm>
            <a:off x="5264150" y="2986088"/>
            <a:ext cx="153988" cy="106362"/>
          </a:xfrm>
          <a:custGeom>
            <a:avLst/>
            <a:gdLst>
              <a:gd name="T0" fmla="*/ 25 w 97"/>
              <a:gd name="T1" fmla="*/ 24 h 67"/>
              <a:gd name="T2" fmla="*/ 33 w 97"/>
              <a:gd name="T3" fmla="*/ 20 h 67"/>
              <a:gd name="T4" fmla="*/ 41 w 97"/>
              <a:gd name="T5" fmla="*/ 18 h 67"/>
              <a:gd name="T6" fmla="*/ 49 w 97"/>
              <a:gd name="T7" fmla="*/ 17 h 67"/>
              <a:gd name="T8" fmla="*/ 58 w 97"/>
              <a:gd name="T9" fmla="*/ 15 h 67"/>
              <a:gd name="T10" fmla="*/ 67 w 97"/>
              <a:gd name="T11" fmla="*/ 13 h 67"/>
              <a:gd name="T12" fmla="*/ 76 w 97"/>
              <a:gd name="T13" fmla="*/ 11 h 67"/>
              <a:gd name="T14" fmla="*/ 83 w 97"/>
              <a:gd name="T15" fmla="*/ 7 h 67"/>
              <a:gd name="T16" fmla="*/ 90 w 97"/>
              <a:gd name="T17" fmla="*/ 0 h 67"/>
              <a:gd name="T18" fmla="*/ 97 w 97"/>
              <a:gd name="T19" fmla="*/ 6 h 67"/>
              <a:gd name="T20" fmla="*/ 87 w 97"/>
              <a:gd name="T21" fmla="*/ 13 h 67"/>
              <a:gd name="T22" fmla="*/ 78 w 97"/>
              <a:gd name="T23" fmla="*/ 18 h 67"/>
              <a:gd name="T24" fmla="*/ 68 w 97"/>
              <a:gd name="T25" fmla="*/ 21 h 67"/>
              <a:gd name="T26" fmla="*/ 58 w 97"/>
              <a:gd name="T27" fmla="*/ 25 h 67"/>
              <a:gd name="T28" fmla="*/ 47 w 97"/>
              <a:gd name="T29" fmla="*/ 27 h 67"/>
              <a:gd name="T30" fmla="*/ 37 w 97"/>
              <a:gd name="T31" fmla="*/ 29 h 67"/>
              <a:gd name="T32" fmla="*/ 26 w 97"/>
              <a:gd name="T33" fmla="*/ 31 h 67"/>
              <a:gd name="T34" fmla="*/ 15 w 97"/>
              <a:gd name="T35" fmla="*/ 33 h 67"/>
              <a:gd name="T36" fmla="*/ 20 w 97"/>
              <a:gd name="T37" fmla="*/ 42 h 67"/>
              <a:gd name="T38" fmla="*/ 26 w 97"/>
              <a:gd name="T39" fmla="*/ 49 h 67"/>
              <a:gd name="T40" fmla="*/ 33 w 97"/>
              <a:gd name="T41" fmla="*/ 52 h 67"/>
              <a:gd name="T42" fmla="*/ 42 w 97"/>
              <a:gd name="T43" fmla="*/ 55 h 67"/>
              <a:gd name="T44" fmla="*/ 52 w 97"/>
              <a:gd name="T45" fmla="*/ 57 h 67"/>
              <a:gd name="T46" fmla="*/ 61 w 97"/>
              <a:gd name="T47" fmla="*/ 57 h 67"/>
              <a:gd name="T48" fmla="*/ 71 w 97"/>
              <a:gd name="T49" fmla="*/ 57 h 67"/>
              <a:gd name="T50" fmla="*/ 78 w 97"/>
              <a:gd name="T51" fmla="*/ 58 h 67"/>
              <a:gd name="T52" fmla="*/ 74 w 97"/>
              <a:gd name="T53" fmla="*/ 63 h 67"/>
              <a:gd name="T54" fmla="*/ 71 w 97"/>
              <a:gd name="T55" fmla="*/ 66 h 67"/>
              <a:gd name="T56" fmla="*/ 64 w 97"/>
              <a:gd name="T57" fmla="*/ 67 h 67"/>
              <a:gd name="T58" fmla="*/ 58 w 97"/>
              <a:gd name="T59" fmla="*/ 67 h 67"/>
              <a:gd name="T60" fmla="*/ 52 w 97"/>
              <a:gd name="T61" fmla="*/ 67 h 67"/>
              <a:gd name="T62" fmla="*/ 45 w 97"/>
              <a:gd name="T63" fmla="*/ 66 h 67"/>
              <a:gd name="T64" fmla="*/ 38 w 97"/>
              <a:gd name="T65" fmla="*/ 66 h 67"/>
              <a:gd name="T66" fmla="*/ 32 w 97"/>
              <a:gd name="T67" fmla="*/ 64 h 67"/>
              <a:gd name="T68" fmla="*/ 22 w 97"/>
              <a:gd name="T69" fmla="*/ 58 h 67"/>
              <a:gd name="T70" fmla="*/ 12 w 97"/>
              <a:gd name="T71" fmla="*/ 50 h 67"/>
              <a:gd name="T72" fmla="*/ 4 w 97"/>
              <a:gd name="T73" fmla="*/ 39 h 67"/>
              <a:gd name="T74" fmla="*/ 0 w 97"/>
              <a:gd name="T75" fmla="*/ 29 h 67"/>
              <a:gd name="T76" fmla="*/ 4 w 97"/>
              <a:gd name="T77" fmla="*/ 23 h 67"/>
              <a:gd name="T78" fmla="*/ 11 w 97"/>
              <a:gd name="T79" fmla="*/ 20 h 67"/>
              <a:gd name="T80" fmla="*/ 17 w 97"/>
              <a:gd name="T81" fmla="*/ 21 h 67"/>
              <a:gd name="T82" fmla="*/ 25 w 97"/>
              <a:gd name="T83" fmla="*/ 24 h 6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"/>
              <a:gd name="T127" fmla="*/ 0 h 67"/>
              <a:gd name="T128" fmla="*/ 97 w 97"/>
              <a:gd name="T129" fmla="*/ 67 h 6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" h="67">
                <a:moveTo>
                  <a:pt x="25" y="24"/>
                </a:moveTo>
                <a:lnTo>
                  <a:pt x="33" y="20"/>
                </a:lnTo>
                <a:lnTo>
                  <a:pt x="41" y="18"/>
                </a:lnTo>
                <a:lnTo>
                  <a:pt x="49" y="17"/>
                </a:lnTo>
                <a:lnTo>
                  <a:pt x="58" y="15"/>
                </a:lnTo>
                <a:lnTo>
                  <a:pt x="67" y="13"/>
                </a:lnTo>
                <a:lnTo>
                  <a:pt x="76" y="11"/>
                </a:lnTo>
                <a:lnTo>
                  <a:pt x="83" y="7"/>
                </a:lnTo>
                <a:lnTo>
                  <a:pt x="90" y="0"/>
                </a:lnTo>
                <a:lnTo>
                  <a:pt x="97" y="6"/>
                </a:lnTo>
                <a:lnTo>
                  <a:pt x="87" y="13"/>
                </a:lnTo>
                <a:lnTo>
                  <a:pt x="78" y="18"/>
                </a:lnTo>
                <a:lnTo>
                  <a:pt x="68" y="21"/>
                </a:lnTo>
                <a:lnTo>
                  <a:pt x="58" y="25"/>
                </a:lnTo>
                <a:lnTo>
                  <a:pt x="47" y="27"/>
                </a:lnTo>
                <a:lnTo>
                  <a:pt x="37" y="29"/>
                </a:lnTo>
                <a:lnTo>
                  <a:pt x="26" y="31"/>
                </a:lnTo>
                <a:lnTo>
                  <a:pt x="15" y="33"/>
                </a:lnTo>
                <a:lnTo>
                  <a:pt x="20" y="42"/>
                </a:lnTo>
                <a:lnTo>
                  <a:pt x="26" y="49"/>
                </a:lnTo>
                <a:lnTo>
                  <a:pt x="33" y="52"/>
                </a:lnTo>
                <a:lnTo>
                  <a:pt x="42" y="55"/>
                </a:lnTo>
                <a:lnTo>
                  <a:pt x="52" y="57"/>
                </a:lnTo>
                <a:lnTo>
                  <a:pt x="61" y="57"/>
                </a:lnTo>
                <a:lnTo>
                  <a:pt x="71" y="57"/>
                </a:lnTo>
                <a:lnTo>
                  <a:pt x="78" y="58"/>
                </a:lnTo>
                <a:lnTo>
                  <a:pt x="74" y="63"/>
                </a:lnTo>
                <a:lnTo>
                  <a:pt x="71" y="66"/>
                </a:lnTo>
                <a:lnTo>
                  <a:pt x="64" y="67"/>
                </a:lnTo>
                <a:lnTo>
                  <a:pt x="58" y="67"/>
                </a:lnTo>
                <a:lnTo>
                  <a:pt x="52" y="67"/>
                </a:lnTo>
                <a:lnTo>
                  <a:pt x="45" y="66"/>
                </a:lnTo>
                <a:lnTo>
                  <a:pt x="38" y="66"/>
                </a:lnTo>
                <a:lnTo>
                  <a:pt x="32" y="64"/>
                </a:lnTo>
                <a:lnTo>
                  <a:pt x="22" y="58"/>
                </a:lnTo>
                <a:lnTo>
                  <a:pt x="12" y="50"/>
                </a:lnTo>
                <a:lnTo>
                  <a:pt x="4" y="39"/>
                </a:lnTo>
                <a:lnTo>
                  <a:pt x="0" y="29"/>
                </a:lnTo>
                <a:lnTo>
                  <a:pt x="4" y="23"/>
                </a:lnTo>
                <a:lnTo>
                  <a:pt x="11" y="20"/>
                </a:lnTo>
                <a:lnTo>
                  <a:pt x="17" y="21"/>
                </a:lnTo>
                <a:lnTo>
                  <a:pt x="25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67" name="Freeform 26"/>
          <p:cNvSpPr>
            <a:spLocks/>
          </p:cNvSpPr>
          <p:nvPr/>
        </p:nvSpPr>
        <p:spPr bwMode="auto">
          <a:xfrm>
            <a:off x="5657850" y="2671763"/>
            <a:ext cx="252413" cy="269875"/>
          </a:xfrm>
          <a:custGeom>
            <a:avLst/>
            <a:gdLst>
              <a:gd name="T0" fmla="*/ 0 w 159"/>
              <a:gd name="T1" fmla="*/ 0 h 170"/>
              <a:gd name="T2" fmla="*/ 6 w 159"/>
              <a:gd name="T3" fmla="*/ 22 h 170"/>
              <a:gd name="T4" fmla="*/ 14 w 159"/>
              <a:gd name="T5" fmla="*/ 42 h 170"/>
              <a:gd name="T6" fmla="*/ 25 w 159"/>
              <a:gd name="T7" fmla="*/ 63 h 170"/>
              <a:gd name="T8" fmla="*/ 38 w 159"/>
              <a:gd name="T9" fmla="*/ 81 h 170"/>
              <a:gd name="T10" fmla="*/ 51 w 159"/>
              <a:gd name="T11" fmla="*/ 98 h 170"/>
              <a:gd name="T12" fmla="*/ 66 w 159"/>
              <a:gd name="T13" fmla="*/ 116 h 170"/>
              <a:gd name="T14" fmla="*/ 84 w 159"/>
              <a:gd name="T15" fmla="*/ 132 h 170"/>
              <a:gd name="T16" fmla="*/ 101 w 159"/>
              <a:gd name="T17" fmla="*/ 148 h 170"/>
              <a:gd name="T18" fmla="*/ 108 w 159"/>
              <a:gd name="T19" fmla="*/ 151 h 170"/>
              <a:gd name="T20" fmla="*/ 116 w 159"/>
              <a:gd name="T21" fmla="*/ 154 h 170"/>
              <a:gd name="T22" fmla="*/ 123 w 159"/>
              <a:gd name="T23" fmla="*/ 154 h 170"/>
              <a:gd name="T24" fmla="*/ 132 w 159"/>
              <a:gd name="T25" fmla="*/ 155 h 170"/>
              <a:gd name="T26" fmla="*/ 139 w 159"/>
              <a:gd name="T27" fmla="*/ 155 h 170"/>
              <a:gd name="T28" fmla="*/ 146 w 159"/>
              <a:gd name="T29" fmla="*/ 157 h 170"/>
              <a:gd name="T30" fmla="*/ 153 w 159"/>
              <a:gd name="T31" fmla="*/ 160 h 170"/>
              <a:gd name="T32" fmla="*/ 159 w 159"/>
              <a:gd name="T33" fmla="*/ 164 h 170"/>
              <a:gd name="T34" fmla="*/ 141 w 159"/>
              <a:gd name="T35" fmla="*/ 169 h 170"/>
              <a:gd name="T36" fmla="*/ 123 w 159"/>
              <a:gd name="T37" fmla="*/ 170 h 170"/>
              <a:gd name="T38" fmla="*/ 106 w 159"/>
              <a:gd name="T39" fmla="*/ 167 h 170"/>
              <a:gd name="T40" fmla="*/ 88 w 159"/>
              <a:gd name="T41" fmla="*/ 161 h 170"/>
              <a:gd name="T42" fmla="*/ 74 w 159"/>
              <a:gd name="T43" fmla="*/ 152 h 170"/>
              <a:gd name="T44" fmla="*/ 59 w 159"/>
              <a:gd name="T45" fmla="*/ 142 h 170"/>
              <a:gd name="T46" fmla="*/ 45 w 159"/>
              <a:gd name="T47" fmla="*/ 127 h 170"/>
              <a:gd name="T48" fmla="*/ 33 w 159"/>
              <a:gd name="T49" fmla="*/ 112 h 170"/>
              <a:gd name="T50" fmla="*/ 16 w 159"/>
              <a:gd name="T51" fmla="*/ 87 h 170"/>
              <a:gd name="T52" fmla="*/ 6 w 159"/>
              <a:gd name="T53" fmla="*/ 58 h 170"/>
              <a:gd name="T54" fmla="*/ 2 w 159"/>
              <a:gd name="T55" fmla="*/ 29 h 170"/>
              <a:gd name="T56" fmla="*/ 0 w 159"/>
              <a:gd name="T57" fmla="*/ 0 h 17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9"/>
              <a:gd name="T88" fmla="*/ 0 h 170"/>
              <a:gd name="T89" fmla="*/ 159 w 159"/>
              <a:gd name="T90" fmla="*/ 170 h 17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9" h="170">
                <a:moveTo>
                  <a:pt x="0" y="0"/>
                </a:moveTo>
                <a:lnTo>
                  <a:pt x="6" y="22"/>
                </a:lnTo>
                <a:lnTo>
                  <a:pt x="14" y="42"/>
                </a:lnTo>
                <a:lnTo>
                  <a:pt x="25" y="63"/>
                </a:lnTo>
                <a:lnTo>
                  <a:pt x="38" y="81"/>
                </a:lnTo>
                <a:lnTo>
                  <a:pt x="51" y="98"/>
                </a:lnTo>
                <a:lnTo>
                  <a:pt x="66" y="116"/>
                </a:lnTo>
                <a:lnTo>
                  <a:pt x="84" y="132"/>
                </a:lnTo>
                <a:lnTo>
                  <a:pt x="101" y="148"/>
                </a:lnTo>
                <a:lnTo>
                  <a:pt x="108" y="151"/>
                </a:lnTo>
                <a:lnTo>
                  <a:pt x="116" y="154"/>
                </a:lnTo>
                <a:lnTo>
                  <a:pt x="123" y="154"/>
                </a:lnTo>
                <a:lnTo>
                  <a:pt x="132" y="155"/>
                </a:lnTo>
                <a:lnTo>
                  <a:pt x="139" y="155"/>
                </a:lnTo>
                <a:lnTo>
                  <a:pt x="146" y="157"/>
                </a:lnTo>
                <a:lnTo>
                  <a:pt x="153" y="160"/>
                </a:lnTo>
                <a:lnTo>
                  <a:pt x="159" y="164"/>
                </a:lnTo>
                <a:lnTo>
                  <a:pt x="141" y="169"/>
                </a:lnTo>
                <a:lnTo>
                  <a:pt x="123" y="170"/>
                </a:lnTo>
                <a:lnTo>
                  <a:pt x="106" y="167"/>
                </a:lnTo>
                <a:lnTo>
                  <a:pt x="88" y="161"/>
                </a:lnTo>
                <a:lnTo>
                  <a:pt x="74" y="152"/>
                </a:lnTo>
                <a:lnTo>
                  <a:pt x="59" y="142"/>
                </a:lnTo>
                <a:lnTo>
                  <a:pt x="45" y="127"/>
                </a:lnTo>
                <a:lnTo>
                  <a:pt x="33" y="112"/>
                </a:lnTo>
                <a:lnTo>
                  <a:pt x="16" y="87"/>
                </a:lnTo>
                <a:lnTo>
                  <a:pt x="6" y="58"/>
                </a:lnTo>
                <a:lnTo>
                  <a:pt x="2" y="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68" name="Freeform 27"/>
          <p:cNvSpPr>
            <a:spLocks/>
          </p:cNvSpPr>
          <p:nvPr/>
        </p:nvSpPr>
        <p:spPr bwMode="auto">
          <a:xfrm>
            <a:off x="5992813" y="2578100"/>
            <a:ext cx="173037" cy="42863"/>
          </a:xfrm>
          <a:custGeom>
            <a:avLst/>
            <a:gdLst>
              <a:gd name="T0" fmla="*/ 51 w 109"/>
              <a:gd name="T1" fmla="*/ 9 h 27"/>
              <a:gd name="T2" fmla="*/ 60 w 109"/>
              <a:gd name="T3" fmla="*/ 10 h 27"/>
              <a:gd name="T4" fmla="*/ 68 w 109"/>
              <a:gd name="T5" fmla="*/ 9 h 27"/>
              <a:gd name="T6" fmla="*/ 74 w 109"/>
              <a:gd name="T7" fmla="*/ 8 h 27"/>
              <a:gd name="T8" fmla="*/ 80 w 109"/>
              <a:gd name="T9" fmla="*/ 5 h 27"/>
              <a:gd name="T10" fmla="*/ 86 w 109"/>
              <a:gd name="T11" fmla="*/ 4 h 27"/>
              <a:gd name="T12" fmla="*/ 94 w 109"/>
              <a:gd name="T13" fmla="*/ 2 h 27"/>
              <a:gd name="T14" fmla="*/ 100 w 109"/>
              <a:gd name="T15" fmla="*/ 1 h 27"/>
              <a:gd name="T16" fmla="*/ 109 w 109"/>
              <a:gd name="T17" fmla="*/ 0 h 27"/>
              <a:gd name="T18" fmla="*/ 105 w 109"/>
              <a:gd name="T19" fmla="*/ 7 h 27"/>
              <a:gd name="T20" fmla="*/ 101 w 109"/>
              <a:gd name="T21" fmla="*/ 13 h 27"/>
              <a:gd name="T22" fmla="*/ 95 w 109"/>
              <a:gd name="T23" fmla="*/ 17 h 27"/>
              <a:gd name="T24" fmla="*/ 87 w 109"/>
              <a:gd name="T25" fmla="*/ 22 h 27"/>
              <a:gd name="T26" fmla="*/ 78 w 109"/>
              <a:gd name="T27" fmla="*/ 26 h 27"/>
              <a:gd name="T28" fmla="*/ 68 w 109"/>
              <a:gd name="T29" fmla="*/ 27 h 27"/>
              <a:gd name="T30" fmla="*/ 55 w 109"/>
              <a:gd name="T31" fmla="*/ 27 h 27"/>
              <a:gd name="T32" fmla="*/ 43 w 109"/>
              <a:gd name="T33" fmla="*/ 25 h 27"/>
              <a:gd name="T34" fmla="*/ 0 w 109"/>
              <a:gd name="T35" fmla="*/ 0 h 27"/>
              <a:gd name="T36" fmla="*/ 7 w 109"/>
              <a:gd name="T37" fmla="*/ 0 h 27"/>
              <a:gd name="T38" fmla="*/ 13 w 109"/>
              <a:gd name="T39" fmla="*/ 1 h 27"/>
              <a:gd name="T40" fmla="*/ 19 w 109"/>
              <a:gd name="T41" fmla="*/ 2 h 27"/>
              <a:gd name="T42" fmla="*/ 27 w 109"/>
              <a:gd name="T43" fmla="*/ 2 h 27"/>
              <a:gd name="T44" fmla="*/ 34 w 109"/>
              <a:gd name="T45" fmla="*/ 4 h 27"/>
              <a:gd name="T46" fmla="*/ 40 w 109"/>
              <a:gd name="T47" fmla="*/ 5 h 27"/>
              <a:gd name="T48" fmla="*/ 46 w 109"/>
              <a:gd name="T49" fmla="*/ 7 h 27"/>
              <a:gd name="T50" fmla="*/ 51 w 109"/>
              <a:gd name="T51" fmla="*/ 9 h 2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9"/>
              <a:gd name="T79" fmla="*/ 0 h 27"/>
              <a:gd name="T80" fmla="*/ 109 w 109"/>
              <a:gd name="T81" fmla="*/ 27 h 2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9" h="27">
                <a:moveTo>
                  <a:pt x="51" y="9"/>
                </a:moveTo>
                <a:lnTo>
                  <a:pt x="60" y="10"/>
                </a:lnTo>
                <a:lnTo>
                  <a:pt x="68" y="9"/>
                </a:lnTo>
                <a:lnTo>
                  <a:pt x="74" y="8"/>
                </a:lnTo>
                <a:lnTo>
                  <a:pt x="80" y="5"/>
                </a:lnTo>
                <a:lnTo>
                  <a:pt x="86" y="4"/>
                </a:lnTo>
                <a:lnTo>
                  <a:pt x="94" y="2"/>
                </a:lnTo>
                <a:lnTo>
                  <a:pt x="100" y="1"/>
                </a:lnTo>
                <a:lnTo>
                  <a:pt x="109" y="0"/>
                </a:lnTo>
                <a:lnTo>
                  <a:pt x="105" y="7"/>
                </a:lnTo>
                <a:lnTo>
                  <a:pt x="101" y="13"/>
                </a:lnTo>
                <a:lnTo>
                  <a:pt x="95" y="17"/>
                </a:lnTo>
                <a:lnTo>
                  <a:pt x="87" y="22"/>
                </a:lnTo>
                <a:lnTo>
                  <a:pt x="78" y="26"/>
                </a:lnTo>
                <a:lnTo>
                  <a:pt x="68" y="27"/>
                </a:lnTo>
                <a:lnTo>
                  <a:pt x="55" y="27"/>
                </a:lnTo>
                <a:lnTo>
                  <a:pt x="43" y="25"/>
                </a:lnTo>
                <a:lnTo>
                  <a:pt x="0" y="0"/>
                </a:lnTo>
                <a:lnTo>
                  <a:pt x="7" y="0"/>
                </a:lnTo>
                <a:lnTo>
                  <a:pt x="13" y="1"/>
                </a:lnTo>
                <a:lnTo>
                  <a:pt x="19" y="2"/>
                </a:lnTo>
                <a:lnTo>
                  <a:pt x="27" y="2"/>
                </a:lnTo>
                <a:lnTo>
                  <a:pt x="34" y="4"/>
                </a:lnTo>
                <a:lnTo>
                  <a:pt x="40" y="5"/>
                </a:lnTo>
                <a:lnTo>
                  <a:pt x="46" y="7"/>
                </a:lnTo>
                <a:lnTo>
                  <a:pt x="51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69" name="Freeform 28"/>
          <p:cNvSpPr>
            <a:spLocks/>
          </p:cNvSpPr>
          <p:nvPr/>
        </p:nvSpPr>
        <p:spPr bwMode="auto">
          <a:xfrm>
            <a:off x="5316538" y="3314700"/>
            <a:ext cx="830262" cy="33338"/>
          </a:xfrm>
          <a:custGeom>
            <a:avLst/>
            <a:gdLst>
              <a:gd name="T0" fmla="*/ 523 w 523"/>
              <a:gd name="T1" fmla="*/ 6 h 21"/>
              <a:gd name="T2" fmla="*/ 507 w 523"/>
              <a:gd name="T3" fmla="*/ 11 h 21"/>
              <a:gd name="T4" fmla="*/ 485 w 523"/>
              <a:gd name="T5" fmla="*/ 14 h 21"/>
              <a:gd name="T6" fmla="*/ 459 w 523"/>
              <a:gd name="T7" fmla="*/ 17 h 21"/>
              <a:gd name="T8" fmla="*/ 428 w 523"/>
              <a:gd name="T9" fmla="*/ 19 h 21"/>
              <a:gd name="T10" fmla="*/ 394 w 523"/>
              <a:gd name="T11" fmla="*/ 20 h 21"/>
              <a:gd name="T12" fmla="*/ 357 w 523"/>
              <a:gd name="T13" fmla="*/ 21 h 21"/>
              <a:gd name="T14" fmla="*/ 318 w 523"/>
              <a:gd name="T15" fmla="*/ 21 h 21"/>
              <a:gd name="T16" fmla="*/ 279 w 523"/>
              <a:gd name="T17" fmla="*/ 21 h 21"/>
              <a:gd name="T18" fmla="*/ 239 w 523"/>
              <a:gd name="T19" fmla="*/ 21 h 21"/>
              <a:gd name="T20" fmla="*/ 200 w 523"/>
              <a:gd name="T21" fmla="*/ 20 h 21"/>
              <a:gd name="T22" fmla="*/ 162 w 523"/>
              <a:gd name="T23" fmla="*/ 19 h 21"/>
              <a:gd name="T24" fmla="*/ 126 w 523"/>
              <a:gd name="T25" fmla="*/ 18 h 21"/>
              <a:gd name="T26" fmla="*/ 94 w 523"/>
              <a:gd name="T27" fmla="*/ 17 h 21"/>
              <a:gd name="T28" fmla="*/ 64 w 523"/>
              <a:gd name="T29" fmla="*/ 17 h 21"/>
              <a:gd name="T30" fmla="*/ 40 w 523"/>
              <a:gd name="T31" fmla="*/ 15 h 21"/>
              <a:gd name="T32" fmla="*/ 20 w 523"/>
              <a:gd name="T33" fmla="*/ 14 h 21"/>
              <a:gd name="T34" fmla="*/ 0 w 523"/>
              <a:gd name="T35" fmla="*/ 6 h 21"/>
              <a:gd name="T36" fmla="*/ 15 w 523"/>
              <a:gd name="T37" fmla="*/ 3 h 21"/>
              <a:gd name="T38" fmla="*/ 38 w 523"/>
              <a:gd name="T39" fmla="*/ 2 h 21"/>
              <a:gd name="T40" fmla="*/ 66 w 523"/>
              <a:gd name="T41" fmla="*/ 1 h 21"/>
              <a:gd name="T42" fmla="*/ 100 w 523"/>
              <a:gd name="T43" fmla="*/ 0 h 21"/>
              <a:gd name="T44" fmla="*/ 138 w 523"/>
              <a:gd name="T45" fmla="*/ 0 h 21"/>
              <a:gd name="T46" fmla="*/ 179 w 523"/>
              <a:gd name="T47" fmla="*/ 0 h 21"/>
              <a:gd name="T48" fmla="*/ 221 w 523"/>
              <a:gd name="T49" fmla="*/ 0 h 21"/>
              <a:gd name="T50" fmla="*/ 266 w 523"/>
              <a:gd name="T51" fmla="*/ 0 h 21"/>
              <a:gd name="T52" fmla="*/ 310 w 523"/>
              <a:gd name="T53" fmla="*/ 0 h 21"/>
              <a:gd name="T54" fmla="*/ 353 w 523"/>
              <a:gd name="T55" fmla="*/ 0 h 21"/>
              <a:gd name="T56" fmla="*/ 393 w 523"/>
              <a:gd name="T57" fmla="*/ 1 h 21"/>
              <a:gd name="T58" fmla="*/ 430 w 523"/>
              <a:gd name="T59" fmla="*/ 2 h 21"/>
              <a:gd name="T60" fmla="*/ 463 w 523"/>
              <a:gd name="T61" fmla="*/ 2 h 21"/>
              <a:gd name="T62" fmla="*/ 490 w 523"/>
              <a:gd name="T63" fmla="*/ 3 h 21"/>
              <a:gd name="T64" fmla="*/ 511 w 523"/>
              <a:gd name="T65" fmla="*/ 5 h 21"/>
              <a:gd name="T66" fmla="*/ 523 w 523"/>
              <a:gd name="T67" fmla="*/ 6 h 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23"/>
              <a:gd name="T103" fmla="*/ 0 h 21"/>
              <a:gd name="T104" fmla="*/ 523 w 523"/>
              <a:gd name="T105" fmla="*/ 21 h 2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23" h="21">
                <a:moveTo>
                  <a:pt x="523" y="6"/>
                </a:moveTo>
                <a:lnTo>
                  <a:pt x="507" y="11"/>
                </a:lnTo>
                <a:lnTo>
                  <a:pt x="485" y="14"/>
                </a:lnTo>
                <a:lnTo>
                  <a:pt x="459" y="17"/>
                </a:lnTo>
                <a:lnTo>
                  <a:pt x="428" y="19"/>
                </a:lnTo>
                <a:lnTo>
                  <a:pt x="394" y="20"/>
                </a:lnTo>
                <a:lnTo>
                  <a:pt x="357" y="21"/>
                </a:lnTo>
                <a:lnTo>
                  <a:pt x="318" y="21"/>
                </a:lnTo>
                <a:lnTo>
                  <a:pt x="279" y="21"/>
                </a:lnTo>
                <a:lnTo>
                  <a:pt x="239" y="21"/>
                </a:lnTo>
                <a:lnTo>
                  <a:pt x="200" y="20"/>
                </a:lnTo>
                <a:lnTo>
                  <a:pt x="162" y="19"/>
                </a:lnTo>
                <a:lnTo>
                  <a:pt x="126" y="18"/>
                </a:lnTo>
                <a:lnTo>
                  <a:pt x="94" y="17"/>
                </a:lnTo>
                <a:lnTo>
                  <a:pt x="64" y="17"/>
                </a:lnTo>
                <a:lnTo>
                  <a:pt x="40" y="15"/>
                </a:lnTo>
                <a:lnTo>
                  <a:pt x="20" y="14"/>
                </a:lnTo>
                <a:lnTo>
                  <a:pt x="0" y="6"/>
                </a:lnTo>
                <a:lnTo>
                  <a:pt x="15" y="3"/>
                </a:lnTo>
                <a:lnTo>
                  <a:pt x="38" y="2"/>
                </a:lnTo>
                <a:lnTo>
                  <a:pt x="66" y="1"/>
                </a:lnTo>
                <a:lnTo>
                  <a:pt x="100" y="0"/>
                </a:lnTo>
                <a:lnTo>
                  <a:pt x="138" y="0"/>
                </a:lnTo>
                <a:lnTo>
                  <a:pt x="179" y="0"/>
                </a:lnTo>
                <a:lnTo>
                  <a:pt x="221" y="0"/>
                </a:lnTo>
                <a:lnTo>
                  <a:pt x="266" y="0"/>
                </a:lnTo>
                <a:lnTo>
                  <a:pt x="310" y="0"/>
                </a:lnTo>
                <a:lnTo>
                  <a:pt x="353" y="0"/>
                </a:lnTo>
                <a:lnTo>
                  <a:pt x="393" y="1"/>
                </a:lnTo>
                <a:lnTo>
                  <a:pt x="430" y="2"/>
                </a:lnTo>
                <a:lnTo>
                  <a:pt x="463" y="2"/>
                </a:lnTo>
                <a:lnTo>
                  <a:pt x="490" y="3"/>
                </a:lnTo>
                <a:lnTo>
                  <a:pt x="511" y="5"/>
                </a:lnTo>
                <a:lnTo>
                  <a:pt x="523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70" name="Freeform 29"/>
          <p:cNvSpPr>
            <a:spLocks/>
          </p:cNvSpPr>
          <p:nvPr/>
        </p:nvSpPr>
        <p:spPr bwMode="auto">
          <a:xfrm>
            <a:off x="5384800" y="3206750"/>
            <a:ext cx="296863" cy="80963"/>
          </a:xfrm>
          <a:custGeom>
            <a:avLst/>
            <a:gdLst>
              <a:gd name="T0" fmla="*/ 110 w 187"/>
              <a:gd name="T1" fmla="*/ 16 h 51"/>
              <a:gd name="T2" fmla="*/ 120 w 187"/>
              <a:gd name="T3" fmla="*/ 15 h 51"/>
              <a:gd name="T4" fmla="*/ 129 w 187"/>
              <a:gd name="T5" fmla="*/ 13 h 51"/>
              <a:gd name="T6" fmla="*/ 139 w 187"/>
              <a:gd name="T7" fmla="*/ 10 h 51"/>
              <a:gd name="T8" fmla="*/ 147 w 187"/>
              <a:gd name="T9" fmla="*/ 8 h 51"/>
              <a:gd name="T10" fmla="*/ 156 w 187"/>
              <a:gd name="T11" fmla="*/ 4 h 51"/>
              <a:gd name="T12" fmla="*/ 165 w 187"/>
              <a:gd name="T13" fmla="*/ 2 h 51"/>
              <a:gd name="T14" fmla="*/ 174 w 187"/>
              <a:gd name="T15" fmla="*/ 1 h 51"/>
              <a:gd name="T16" fmla="*/ 182 w 187"/>
              <a:gd name="T17" fmla="*/ 0 h 51"/>
              <a:gd name="T18" fmla="*/ 187 w 187"/>
              <a:gd name="T19" fmla="*/ 4 h 51"/>
              <a:gd name="T20" fmla="*/ 177 w 187"/>
              <a:gd name="T21" fmla="*/ 10 h 51"/>
              <a:gd name="T22" fmla="*/ 167 w 187"/>
              <a:gd name="T23" fmla="*/ 15 h 51"/>
              <a:gd name="T24" fmla="*/ 157 w 187"/>
              <a:gd name="T25" fmla="*/ 19 h 51"/>
              <a:gd name="T26" fmla="*/ 147 w 187"/>
              <a:gd name="T27" fmla="*/ 21 h 51"/>
              <a:gd name="T28" fmla="*/ 137 w 187"/>
              <a:gd name="T29" fmla="*/ 24 h 51"/>
              <a:gd name="T30" fmla="*/ 126 w 187"/>
              <a:gd name="T31" fmla="*/ 26 h 51"/>
              <a:gd name="T32" fmla="*/ 116 w 187"/>
              <a:gd name="T33" fmla="*/ 28 h 51"/>
              <a:gd name="T34" fmla="*/ 106 w 187"/>
              <a:gd name="T35" fmla="*/ 32 h 51"/>
              <a:gd name="T36" fmla="*/ 94 w 187"/>
              <a:gd name="T37" fmla="*/ 38 h 51"/>
              <a:gd name="T38" fmla="*/ 82 w 187"/>
              <a:gd name="T39" fmla="*/ 43 h 51"/>
              <a:gd name="T40" fmla="*/ 68 w 187"/>
              <a:gd name="T41" fmla="*/ 45 h 51"/>
              <a:gd name="T42" fmla="*/ 55 w 187"/>
              <a:gd name="T43" fmla="*/ 48 h 51"/>
              <a:gd name="T44" fmla="*/ 42 w 187"/>
              <a:gd name="T45" fmla="*/ 49 h 51"/>
              <a:gd name="T46" fmla="*/ 28 w 187"/>
              <a:gd name="T47" fmla="*/ 49 h 51"/>
              <a:gd name="T48" fmla="*/ 13 w 187"/>
              <a:gd name="T49" fmla="*/ 50 h 51"/>
              <a:gd name="T50" fmla="*/ 0 w 187"/>
              <a:gd name="T51" fmla="*/ 51 h 51"/>
              <a:gd name="T52" fmla="*/ 5 w 187"/>
              <a:gd name="T53" fmla="*/ 43 h 51"/>
              <a:gd name="T54" fmla="*/ 12 w 187"/>
              <a:gd name="T55" fmla="*/ 39 h 51"/>
              <a:gd name="T56" fmla="*/ 21 w 187"/>
              <a:gd name="T57" fmla="*/ 37 h 51"/>
              <a:gd name="T58" fmla="*/ 31 w 187"/>
              <a:gd name="T59" fmla="*/ 37 h 51"/>
              <a:gd name="T60" fmla="*/ 39 w 187"/>
              <a:gd name="T61" fmla="*/ 37 h 51"/>
              <a:gd name="T62" fmla="*/ 49 w 187"/>
              <a:gd name="T63" fmla="*/ 37 h 51"/>
              <a:gd name="T64" fmla="*/ 59 w 187"/>
              <a:gd name="T65" fmla="*/ 36 h 51"/>
              <a:gd name="T66" fmla="*/ 68 w 187"/>
              <a:gd name="T67" fmla="*/ 32 h 51"/>
              <a:gd name="T68" fmla="*/ 110 w 187"/>
              <a:gd name="T69" fmla="*/ 16 h 5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7"/>
              <a:gd name="T106" fmla="*/ 0 h 51"/>
              <a:gd name="T107" fmla="*/ 187 w 187"/>
              <a:gd name="T108" fmla="*/ 51 h 5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7" h="51">
                <a:moveTo>
                  <a:pt x="110" y="16"/>
                </a:moveTo>
                <a:lnTo>
                  <a:pt x="120" y="15"/>
                </a:lnTo>
                <a:lnTo>
                  <a:pt x="129" y="13"/>
                </a:lnTo>
                <a:lnTo>
                  <a:pt x="139" y="10"/>
                </a:lnTo>
                <a:lnTo>
                  <a:pt x="147" y="8"/>
                </a:lnTo>
                <a:lnTo>
                  <a:pt x="156" y="4"/>
                </a:lnTo>
                <a:lnTo>
                  <a:pt x="165" y="2"/>
                </a:lnTo>
                <a:lnTo>
                  <a:pt x="174" y="1"/>
                </a:lnTo>
                <a:lnTo>
                  <a:pt x="182" y="0"/>
                </a:lnTo>
                <a:lnTo>
                  <a:pt x="187" y="4"/>
                </a:lnTo>
                <a:lnTo>
                  <a:pt x="177" y="10"/>
                </a:lnTo>
                <a:lnTo>
                  <a:pt x="167" y="15"/>
                </a:lnTo>
                <a:lnTo>
                  <a:pt x="157" y="19"/>
                </a:lnTo>
                <a:lnTo>
                  <a:pt x="147" y="21"/>
                </a:lnTo>
                <a:lnTo>
                  <a:pt x="137" y="24"/>
                </a:lnTo>
                <a:lnTo>
                  <a:pt x="126" y="26"/>
                </a:lnTo>
                <a:lnTo>
                  <a:pt x="116" y="28"/>
                </a:lnTo>
                <a:lnTo>
                  <a:pt x="106" y="32"/>
                </a:lnTo>
                <a:lnTo>
                  <a:pt x="94" y="38"/>
                </a:lnTo>
                <a:lnTo>
                  <a:pt x="82" y="43"/>
                </a:lnTo>
                <a:lnTo>
                  <a:pt x="68" y="45"/>
                </a:lnTo>
                <a:lnTo>
                  <a:pt x="55" y="48"/>
                </a:lnTo>
                <a:lnTo>
                  <a:pt x="42" y="49"/>
                </a:lnTo>
                <a:lnTo>
                  <a:pt x="28" y="49"/>
                </a:lnTo>
                <a:lnTo>
                  <a:pt x="13" y="50"/>
                </a:lnTo>
                <a:lnTo>
                  <a:pt x="0" y="51"/>
                </a:lnTo>
                <a:lnTo>
                  <a:pt x="5" y="43"/>
                </a:lnTo>
                <a:lnTo>
                  <a:pt x="12" y="39"/>
                </a:lnTo>
                <a:lnTo>
                  <a:pt x="21" y="37"/>
                </a:lnTo>
                <a:lnTo>
                  <a:pt x="31" y="37"/>
                </a:lnTo>
                <a:lnTo>
                  <a:pt x="39" y="37"/>
                </a:lnTo>
                <a:lnTo>
                  <a:pt x="49" y="37"/>
                </a:lnTo>
                <a:lnTo>
                  <a:pt x="59" y="36"/>
                </a:lnTo>
                <a:lnTo>
                  <a:pt x="68" y="32"/>
                </a:lnTo>
                <a:lnTo>
                  <a:pt x="11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71" name="Freeform 30"/>
          <p:cNvSpPr>
            <a:spLocks/>
          </p:cNvSpPr>
          <p:nvPr/>
        </p:nvSpPr>
        <p:spPr bwMode="auto">
          <a:xfrm>
            <a:off x="5999163" y="2705100"/>
            <a:ext cx="220662" cy="38100"/>
          </a:xfrm>
          <a:custGeom>
            <a:avLst/>
            <a:gdLst>
              <a:gd name="T0" fmla="*/ 139 w 139"/>
              <a:gd name="T1" fmla="*/ 3 h 24"/>
              <a:gd name="T2" fmla="*/ 110 w 139"/>
              <a:gd name="T3" fmla="*/ 16 h 24"/>
              <a:gd name="T4" fmla="*/ 83 w 139"/>
              <a:gd name="T5" fmla="*/ 22 h 24"/>
              <a:gd name="T6" fmla="*/ 60 w 139"/>
              <a:gd name="T7" fmla="*/ 24 h 24"/>
              <a:gd name="T8" fmla="*/ 39 w 139"/>
              <a:gd name="T9" fmla="*/ 19 h 24"/>
              <a:gd name="T10" fmla="*/ 23 w 139"/>
              <a:gd name="T11" fmla="*/ 13 h 24"/>
              <a:gd name="T12" fmla="*/ 10 w 139"/>
              <a:gd name="T13" fmla="*/ 7 h 24"/>
              <a:gd name="T14" fmla="*/ 3 w 139"/>
              <a:gd name="T15" fmla="*/ 2 h 24"/>
              <a:gd name="T16" fmla="*/ 0 w 139"/>
              <a:gd name="T17" fmla="*/ 0 h 24"/>
              <a:gd name="T18" fmla="*/ 13 w 139"/>
              <a:gd name="T19" fmla="*/ 1 h 24"/>
              <a:gd name="T20" fmla="*/ 30 w 139"/>
              <a:gd name="T21" fmla="*/ 1 h 24"/>
              <a:gd name="T22" fmla="*/ 50 w 139"/>
              <a:gd name="T23" fmla="*/ 1 h 24"/>
              <a:gd name="T24" fmla="*/ 72 w 139"/>
              <a:gd name="T25" fmla="*/ 1 h 24"/>
              <a:gd name="T26" fmla="*/ 93 w 139"/>
              <a:gd name="T27" fmla="*/ 1 h 24"/>
              <a:gd name="T28" fmla="*/ 113 w 139"/>
              <a:gd name="T29" fmla="*/ 1 h 24"/>
              <a:gd name="T30" fmla="*/ 129 w 139"/>
              <a:gd name="T31" fmla="*/ 2 h 24"/>
              <a:gd name="T32" fmla="*/ 139 w 139"/>
              <a:gd name="T33" fmla="*/ 3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24"/>
              <a:gd name="T53" fmla="*/ 139 w 139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24">
                <a:moveTo>
                  <a:pt x="139" y="3"/>
                </a:moveTo>
                <a:lnTo>
                  <a:pt x="110" y="16"/>
                </a:lnTo>
                <a:lnTo>
                  <a:pt x="83" y="22"/>
                </a:lnTo>
                <a:lnTo>
                  <a:pt x="60" y="24"/>
                </a:lnTo>
                <a:lnTo>
                  <a:pt x="39" y="19"/>
                </a:lnTo>
                <a:lnTo>
                  <a:pt x="23" y="13"/>
                </a:lnTo>
                <a:lnTo>
                  <a:pt x="10" y="7"/>
                </a:lnTo>
                <a:lnTo>
                  <a:pt x="3" y="2"/>
                </a:lnTo>
                <a:lnTo>
                  <a:pt x="0" y="0"/>
                </a:lnTo>
                <a:lnTo>
                  <a:pt x="13" y="1"/>
                </a:lnTo>
                <a:lnTo>
                  <a:pt x="30" y="1"/>
                </a:lnTo>
                <a:lnTo>
                  <a:pt x="50" y="1"/>
                </a:lnTo>
                <a:lnTo>
                  <a:pt x="72" y="1"/>
                </a:lnTo>
                <a:lnTo>
                  <a:pt x="93" y="1"/>
                </a:lnTo>
                <a:lnTo>
                  <a:pt x="113" y="1"/>
                </a:lnTo>
                <a:lnTo>
                  <a:pt x="129" y="2"/>
                </a:lnTo>
                <a:lnTo>
                  <a:pt x="139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72" name="Freeform 31"/>
          <p:cNvSpPr>
            <a:spLocks/>
          </p:cNvSpPr>
          <p:nvPr/>
        </p:nvSpPr>
        <p:spPr bwMode="auto">
          <a:xfrm>
            <a:off x="6453188" y="2260600"/>
            <a:ext cx="88900" cy="228600"/>
          </a:xfrm>
          <a:custGeom>
            <a:avLst/>
            <a:gdLst>
              <a:gd name="T0" fmla="*/ 29 w 56"/>
              <a:gd name="T1" fmla="*/ 99 h 144"/>
              <a:gd name="T2" fmla="*/ 36 w 56"/>
              <a:gd name="T3" fmla="*/ 110 h 144"/>
              <a:gd name="T4" fmla="*/ 41 w 56"/>
              <a:gd name="T5" fmla="*/ 121 h 144"/>
              <a:gd name="T6" fmla="*/ 46 w 56"/>
              <a:gd name="T7" fmla="*/ 132 h 144"/>
              <a:gd name="T8" fmla="*/ 56 w 56"/>
              <a:gd name="T9" fmla="*/ 141 h 144"/>
              <a:gd name="T10" fmla="*/ 53 w 56"/>
              <a:gd name="T11" fmla="*/ 143 h 144"/>
              <a:gd name="T12" fmla="*/ 51 w 56"/>
              <a:gd name="T13" fmla="*/ 144 h 144"/>
              <a:gd name="T14" fmla="*/ 47 w 56"/>
              <a:gd name="T15" fmla="*/ 144 h 144"/>
              <a:gd name="T16" fmla="*/ 43 w 56"/>
              <a:gd name="T17" fmla="*/ 144 h 144"/>
              <a:gd name="T18" fmla="*/ 37 w 56"/>
              <a:gd name="T19" fmla="*/ 136 h 144"/>
              <a:gd name="T20" fmla="*/ 34 w 56"/>
              <a:gd name="T21" fmla="*/ 124 h 144"/>
              <a:gd name="T22" fmla="*/ 30 w 56"/>
              <a:gd name="T23" fmla="*/ 115 h 144"/>
              <a:gd name="T24" fmla="*/ 20 w 56"/>
              <a:gd name="T25" fmla="*/ 110 h 144"/>
              <a:gd name="T26" fmla="*/ 16 w 56"/>
              <a:gd name="T27" fmla="*/ 83 h 144"/>
              <a:gd name="T28" fmla="*/ 14 w 56"/>
              <a:gd name="T29" fmla="*/ 55 h 144"/>
              <a:gd name="T30" fmla="*/ 9 w 56"/>
              <a:gd name="T31" fmla="*/ 27 h 144"/>
              <a:gd name="T32" fmla="*/ 0 w 56"/>
              <a:gd name="T33" fmla="*/ 0 h 144"/>
              <a:gd name="T34" fmla="*/ 20 w 56"/>
              <a:gd name="T35" fmla="*/ 21 h 144"/>
              <a:gd name="T36" fmla="*/ 30 w 56"/>
              <a:gd name="T37" fmla="*/ 45 h 144"/>
              <a:gd name="T38" fmla="*/ 31 w 56"/>
              <a:gd name="T39" fmla="*/ 71 h 144"/>
              <a:gd name="T40" fmla="*/ 29 w 56"/>
              <a:gd name="T41" fmla="*/ 99 h 1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6"/>
              <a:gd name="T64" fmla="*/ 0 h 144"/>
              <a:gd name="T65" fmla="*/ 56 w 56"/>
              <a:gd name="T66" fmla="*/ 144 h 1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6" h="144">
                <a:moveTo>
                  <a:pt x="29" y="99"/>
                </a:moveTo>
                <a:lnTo>
                  <a:pt x="36" y="110"/>
                </a:lnTo>
                <a:lnTo>
                  <a:pt x="41" y="121"/>
                </a:lnTo>
                <a:lnTo>
                  <a:pt x="46" y="132"/>
                </a:lnTo>
                <a:lnTo>
                  <a:pt x="56" y="141"/>
                </a:lnTo>
                <a:lnTo>
                  <a:pt x="53" y="143"/>
                </a:lnTo>
                <a:lnTo>
                  <a:pt x="51" y="144"/>
                </a:lnTo>
                <a:lnTo>
                  <a:pt x="47" y="144"/>
                </a:lnTo>
                <a:lnTo>
                  <a:pt x="43" y="144"/>
                </a:lnTo>
                <a:lnTo>
                  <a:pt x="37" y="136"/>
                </a:lnTo>
                <a:lnTo>
                  <a:pt x="34" y="124"/>
                </a:lnTo>
                <a:lnTo>
                  <a:pt x="30" y="115"/>
                </a:lnTo>
                <a:lnTo>
                  <a:pt x="20" y="110"/>
                </a:lnTo>
                <a:lnTo>
                  <a:pt x="16" y="83"/>
                </a:lnTo>
                <a:lnTo>
                  <a:pt x="14" y="55"/>
                </a:lnTo>
                <a:lnTo>
                  <a:pt x="9" y="27"/>
                </a:lnTo>
                <a:lnTo>
                  <a:pt x="0" y="0"/>
                </a:lnTo>
                <a:lnTo>
                  <a:pt x="20" y="21"/>
                </a:lnTo>
                <a:lnTo>
                  <a:pt x="30" y="45"/>
                </a:lnTo>
                <a:lnTo>
                  <a:pt x="31" y="71"/>
                </a:lnTo>
                <a:lnTo>
                  <a:pt x="29" y="9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73" name="Freeform 32"/>
          <p:cNvSpPr>
            <a:spLocks/>
          </p:cNvSpPr>
          <p:nvPr/>
        </p:nvSpPr>
        <p:spPr bwMode="auto">
          <a:xfrm>
            <a:off x="6553200" y="2185988"/>
            <a:ext cx="30163" cy="66675"/>
          </a:xfrm>
          <a:custGeom>
            <a:avLst/>
            <a:gdLst>
              <a:gd name="T0" fmla="*/ 3 w 19"/>
              <a:gd name="T1" fmla="*/ 0 h 42"/>
              <a:gd name="T2" fmla="*/ 10 w 19"/>
              <a:gd name="T3" fmla="*/ 8 h 42"/>
              <a:gd name="T4" fmla="*/ 15 w 19"/>
              <a:gd name="T5" fmla="*/ 17 h 42"/>
              <a:gd name="T6" fmla="*/ 19 w 19"/>
              <a:gd name="T7" fmla="*/ 27 h 42"/>
              <a:gd name="T8" fmla="*/ 16 w 19"/>
              <a:gd name="T9" fmla="*/ 38 h 42"/>
              <a:gd name="T10" fmla="*/ 13 w 19"/>
              <a:gd name="T11" fmla="*/ 42 h 42"/>
              <a:gd name="T12" fmla="*/ 5 w 19"/>
              <a:gd name="T13" fmla="*/ 33 h 42"/>
              <a:gd name="T14" fmla="*/ 2 w 19"/>
              <a:gd name="T15" fmla="*/ 23 h 42"/>
              <a:gd name="T16" fmla="*/ 0 w 19"/>
              <a:gd name="T17" fmla="*/ 11 h 42"/>
              <a:gd name="T18" fmla="*/ 3 w 19"/>
              <a:gd name="T19" fmla="*/ 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"/>
              <a:gd name="T31" fmla="*/ 0 h 42"/>
              <a:gd name="T32" fmla="*/ 19 w 19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" h="42">
                <a:moveTo>
                  <a:pt x="3" y="0"/>
                </a:moveTo>
                <a:lnTo>
                  <a:pt x="10" y="8"/>
                </a:lnTo>
                <a:lnTo>
                  <a:pt x="15" y="17"/>
                </a:lnTo>
                <a:lnTo>
                  <a:pt x="19" y="27"/>
                </a:lnTo>
                <a:lnTo>
                  <a:pt x="16" y="38"/>
                </a:lnTo>
                <a:lnTo>
                  <a:pt x="13" y="42"/>
                </a:lnTo>
                <a:lnTo>
                  <a:pt x="5" y="33"/>
                </a:lnTo>
                <a:lnTo>
                  <a:pt x="2" y="23"/>
                </a:lnTo>
                <a:lnTo>
                  <a:pt x="0" y="11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74" name="Freeform 33"/>
          <p:cNvSpPr>
            <a:spLocks/>
          </p:cNvSpPr>
          <p:nvPr/>
        </p:nvSpPr>
        <p:spPr bwMode="auto">
          <a:xfrm>
            <a:off x="5314950" y="3414713"/>
            <a:ext cx="26988" cy="277812"/>
          </a:xfrm>
          <a:custGeom>
            <a:avLst/>
            <a:gdLst>
              <a:gd name="T0" fmla="*/ 10 w 17"/>
              <a:gd name="T1" fmla="*/ 175 h 175"/>
              <a:gd name="T2" fmla="*/ 5 w 17"/>
              <a:gd name="T3" fmla="*/ 144 h 175"/>
              <a:gd name="T4" fmla="*/ 1 w 17"/>
              <a:gd name="T5" fmla="*/ 90 h 175"/>
              <a:gd name="T6" fmla="*/ 0 w 17"/>
              <a:gd name="T7" fmla="*/ 35 h 175"/>
              <a:gd name="T8" fmla="*/ 1 w 17"/>
              <a:gd name="T9" fmla="*/ 0 h 175"/>
              <a:gd name="T10" fmla="*/ 9 w 17"/>
              <a:gd name="T11" fmla="*/ 34 h 175"/>
              <a:gd name="T12" fmla="*/ 16 w 17"/>
              <a:gd name="T13" fmla="*/ 88 h 175"/>
              <a:gd name="T14" fmla="*/ 17 w 17"/>
              <a:gd name="T15" fmla="*/ 142 h 175"/>
              <a:gd name="T16" fmla="*/ 10 w 17"/>
              <a:gd name="T17" fmla="*/ 175 h 1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75"/>
              <a:gd name="T29" fmla="*/ 17 w 17"/>
              <a:gd name="T30" fmla="*/ 175 h 1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75">
                <a:moveTo>
                  <a:pt x="10" y="175"/>
                </a:moveTo>
                <a:lnTo>
                  <a:pt x="5" y="144"/>
                </a:lnTo>
                <a:lnTo>
                  <a:pt x="1" y="90"/>
                </a:lnTo>
                <a:lnTo>
                  <a:pt x="0" y="35"/>
                </a:lnTo>
                <a:lnTo>
                  <a:pt x="1" y="0"/>
                </a:lnTo>
                <a:lnTo>
                  <a:pt x="9" y="34"/>
                </a:lnTo>
                <a:lnTo>
                  <a:pt x="16" y="88"/>
                </a:lnTo>
                <a:lnTo>
                  <a:pt x="17" y="142"/>
                </a:lnTo>
                <a:lnTo>
                  <a:pt x="10" y="17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75" name="Freeform 34"/>
          <p:cNvSpPr>
            <a:spLocks/>
          </p:cNvSpPr>
          <p:nvPr/>
        </p:nvSpPr>
        <p:spPr bwMode="auto">
          <a:xfrm>
            <a:off x="5853113" y="2971800"/>
            <a:ext cx="31750" cy="134938"/>
          </a:xfrm>
          <a:custGeom>
            <a:avLst/>
            <a:gdLst>
              <a:gd name="T0" fmla="*/ 20 w 20"/>
              <a:gd name="T1" fmla="*/ 69 h 85"/>
              <a:gd name="T2" fmla="*/ 19 w 20"/>
              <a:gd name="T3" fmla="*/ 71 h 85"/>
              <a:gd name="T4" fmla="*/ 15 w 20"/>
              <a:gd name="T5" fmla="*/ 77 h 85"/>
              <a:gd name="T6" fmla="*/ 10 w 20"/>
              <a:gd name="T7" fmla="*/ 83 h 85"/>
              <a:gd name="T8" fmla="*/ 4 w 20"/>
              <a:gd name="T9" fmla="*/ 85 h 85"/>
              <a:gd name="T10" fmla="*/ 0 w 20"/>
              <a:gd name="T11" fmla="*/ 64 h 85"/>
              <a:gd name="T12" fmla="*/ 5 w 20"/>
              <a:gd name="T13" fmla="*/ 42 h 85"/>
              <a:gd name="T14" fmla="*/ 10 w 20"/>
              <a:gd name="T15" fmla="*/ 22 h 85"/>
              <a:gd name="T16" fmla="*/ 9 w 20"/>
              <a:gd name="T17" fmla="*/ 0 h 85"/>
              <a:gd name="T18" fmla="*/ 16 w 20"/>
              <a:gd name="T19" fmla="*/ 14 h 85"/>
              <a:gd name="T20" fmla="*/ 20 w 20"/>
              <a:gd name="T21" fmla="*/ 36 h 85"/>
              <a:gd name="T22" fmla="*/ 20 w 20"/>
              <a:gd name="T23" fmla="*/ 58 h 85"/>
              <a:gd name="T24" fmla="*/ 20 w 20"/>
              <a:gd name="T25" fmla="*/ 69 h 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"/>
              <a:gd name="T40" fmla="*/ 0 h 85"/>
              <a:gd name="T41" fmla="*/ 20 w 20"/>
              <a:gd name="T42" fmla="*/ 85 h 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" h="85">
                <a:moveTo>
                  <a:pt x="20" y="69"/>
                </a:moveTo>
                <a:lnTo>
                  <a:pt x="19" y="71"/>
                </a:lnTo>
                <a:lnTo>
                  <a:pt x="15" y="77"/>
                </a:lnTo>
                <a:lnTo>
                  <a:pt x="10" y="83"/>
                </a:lnTo>
                <a:lnTo>
                  <a:pt x="4" y="85"/>
                </a:lnTo>
                <a:lnTo>
                  <a:pt x="0" y="64"/>
                </a:lnTo>
                <a:lnTo>
                  <a:pt x="5" y="42"/>
                </a:lnTo>
                <a:lnTo>
                  <a:pt x="10" y="22"/>
                </a:lnTo>
                <a:lnTo>
                  <a:pt x="9" y="0"/>
                </a:lnTo>
                <a:lnTo>
                  <a:pt x="16" y="14"/>
                </a:lnTo>
                <a:lnTo>
                  <a:pt x="20" y="36"/>
                </a:lnTo>
                <a:lnTo>
                  <a:pt x="20" y="58"/>
                </a:lnTo>
                <a:lnTo>
                  <a:pt x="20" y="6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76" name="Freeform 35"/>
          <p:cNvSpPr>
            <a:spLocks/>
          </p:cNvSpPr>
          <p:nvPr/>
        </p:nvSpPr>
        <p:spPr bwMode="auto">
          <a:xfrm>
            <a:off x="6015038" y="2765425"/>
            <a:ext cx="184150" cy="85725"/>
          </a:xfrm>
          <a:custGeom>
            <a:avLst/>
            <a:gdLst>
              <a:gd name="T0" fmla="*/ 77 w 116"/>
              <a:gd name="T1" fmla="*/ 31 h 54"/>
              <a:gd name="T2" fmla="*/ 90 w 116"/>
              <a:gd name="T3" fmla="*/ 28 h 54"/>
              <a:gd name="T4" fmla="*/ 97 w 116"/>
              <a:gd name="T5" fmla="*/ 19 h 54"/>
              <a:gd name="T6" fmla="*/ 102 w 116"/>
              <a:gd name="T7" fmla="*/ 10 h 54"/>
              <a:gd name="T8" fmla="*/ 109 w 116"/>
              <a:gd name="T9" fmla="*/ 0 h 54"/>
              <a:gd name="T10" fmla="*/ 116 w 116"/>
              <a:gd name="T11" fmla="*/ 8 h 54"/>
              <a:gd name="T12" fmla="*/ 113 w 116"/>
              <a:gd name="T13" fmla="*/ 18 h 54"/>
              <a:gd name="T14" fmla="*/ 107 w 116"/>
              <a:gd name="T15" fmla="*/ 28 h 54"/>
              <a:gd name="T16" fmla="*/ 103 w 116"/>
              <a:gd name="T17" fmla="*/ 37 h 54"/>
              <a:gd name="T18" fmla="*/ 95 w 116"/>
              <a:gd name="T19" fmla="*/ 44 h 54"/>
              <a:gd name="T20" fmla="*/ 86 w 116"/>
              <a:gd name="T21" fmla="*/ 50 h 54"/>
              <a:gd name="T22" fmla="*/ 76 w 116"/>
              <a:gd name="T23" fmla="*/ 53 h 54"/>
              <a:gd name="T24" fmla="*/ 67 w 116"/>
              <a:gd name="T25" fmla="*/ 54 h 54"/>
              <a:gd name="T26" fmla="*/ 59 w 116"/>
              <a:gd name="T27" fmla="*/ 54 h 54"/>
              <a:gd name="T28" fmla="*/ 50 w 116"/>
              <a:gd name="T29" fmla="*/ 51 h 54"/>
              <a:gd name="T30" fmla="*/ 41 w 116"/>
              <a:gd name="T31" fmla="*/ 48 h 54"/>
              <a:gd name="T32" fmla="*/ 32 w 116"/>
              <a:gd name="T33" fmla="*/ 44 h 54"/>
              <a:gd name="T34" fmla="*/ 0 w 116"/>
              <a:gd name="T35" fmla="*/ 7 h 54"/>
              <a:gd name="T36" fmla="*/ 8 w 116"/>
              <a:gd name="T37" fmla="*/ 10 h 54"/>
              <a:gd name="T38" fmla="*/ 18 w 116"/>
              <a:gd name="T39" fmla="*/ 16 h 54"/>
              <a:gd name="T40" fmla="*/ 27 w 116"/>
              <a:gd name="T41" fmla="*/ 23 h 54"/>
              <a:gd name="T42" fmla="*/ 39 w 116"/>
              <a:gd name="T43" fmla="*/ 30 h 54"/>
              <a:gd name="T44" fmla="*/ 50 w 116"/>
              <a:gd name="T45" fmla="*/ 35 h 54"/>
              <a:gd name="T46" fmla="*/ 60 w 116"/>
              <a:gd name="T47" fmla="*/ 38 h 54"/>
              <a:gd name="T48" fmla="*/ 70 w 116"/>
              <a:gd name="T49" fmla="*/ 37 h 54"/>
              <a:gd name="T50" fmla="*/ 77 w 116"/>
              <a:gd name="T51" fmla="*/ 31 h 5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6"/>
              <a:gd name="T79" fmla="*/ 0 h 54"/>
              <a:gd name="T80" fmla="*/ 116 w 116"/>
              <a:gd name="T81" fmla="*/ 54 h 5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6" h="54">
                <a:moveTo>
                  <a:pt x="77" y="31"/>
                </a:moveTo>
                <a:lnTo>
                  <a:pt x="90" y="28"/>
                </a:lnTo>
                <a:lnTo>
                  <a:pt x="97" y="19"/>
                </a:lnTo>
                <a:lnTo>
                  <a:pt x="102" y="10"/>
                </a:lnTo>
                <a:lnTo>
                  <a:pt x="109" y="0"/>
                </a:lnTo>
                <a:lnTo>
                  <a:pt x="116" y="8"/>
                </a:lnTo>
                <a:lnTo>
                  <a:pt x="113" y="18"/>
                </a:lnTo>
                <a:lnTo>
                  <a:pt x="107" y="28"/>
                </a:lnTo>
                <a:lnTo>
                  <a:pt x="103" y="37"/>
                </a:lnTo>
                <a:lnTo>
                  <a:pt x="95" y="44"/>
                </a:lnTo>
                <a:lnTo>
                  <a:pt x="86" y="50"/>
                </a:lnTo>
                <a:lnTo>
                  <a:pt x="76" y="53"/>
                </a:lnTo>
                <a:lnTo>
                  <a:pt x="67" y="54"/>
                </a:lnTo>
                <a:lnTo>
                  <a:pt x="59" y="54"/>
                </a:lnTo>
                <a:lnTo>
                  <a:pt x="50" y="51"/>
                </a:lnTo>
                <a:lnTo>
                  <a:pt x="41" y="48"/>
                </a:lnTo>
                <a:lnTo>
                  <a:pt x="32" y="44"/>
                </a:lnTo>
                <a:lnTo>
                  <a:pt x="0" y="7"/>
                </a:lnTo>
                <a:lnTo>
                  <a:pt x="8" y="10"/>
                </a:lnTo>
                <a:lnTo>
                  <a:pt x="18" y="16"/>
                </a:lnTo>
                <a:lnTo>
                  <a:pt x="27" y="23"/>
                </a:lnTo>
                <a:lnTo>
                  <a:pt x="39" y="30"/>
                </a:lnTo>
                <a:lnTo>
                  <a:pt x="50" y="35"/>
                </a:lnTo>
                <a:lnTo>
                  <a:pt x="60" y="38"/>
                </a:lnTo>
                <a:lnTo>
                  <a:pt x="70" y="37"/>
                </a:lnTo>
                <a:lnTo>
                  <a:pt x="77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77" name="Freeform 36"/>
          <p:cNvSpPr>
            <a:spLocks/>
          </p:cNvSpPr>
          <p:nvPr/>
        </p:nvSpPr>
        <p:spPr bwMode="auto">
          <a:xfrm>
            <a:off x="6224588" y="2646363"/>
            <a:ext cx="66675" cy="63500"/>
          </a:xfrm>
          <a:custGeom>
            <a:avLst/>
            <a:gdLst>
              <a:gd name="T0" fmla="*/ 0 w 42"/>
              <a:gd name="T1" fmla="*/ 0 h 40"/>
              <a:gd name="T2" fmla="*/ 4 w 42"/>
              <a:gd name="T3" fmla="*/ 4 h 40"/>
              <a:gd name="T4" fmla="*/ 9 w 42"/>
              <a:gd name="T5" fmla="*/ 9 h 40"/>
              <a:gd name="T6" fmla="*/ 14 w 42"/>
              <a:gd name="T7" fmla="*/ 13 h 40"/>
              <a:gd name="T8" fmla="*/ 18 w 42"/>
              <a:gd name="T9" fmla="*/ 18 h 40"/>
              <a:gd name="T10" fmla="*/ 25 w 42"/>
              <a:gd name="T11" fmla="*/ 21 h 40"/>
              <a:gd name="T12" fmla="*/ 30 w 42"/>
              <a:gd name="T13" fmla="*/ 26 h 40"/>
              <a:gd name="T14" fmla="*/ 36 w 42"/>
              <a:gd name="T15" fmla="*/ 30 h 40"/>
              <a:gd name="T16" fmla="*/ 42 w 42"/>
              <a:gd name="T17" fmla="*/ 32 h 40"/>
              <a:gd name="T18" fmla="*/ 33 w 42"/>
              <a:gd name="T19" fmla="*/ 40 h 40"/>
              <a:gd name="T20" fmla="*/ 28 w 42"/>
              <a:gd name="T21" fmla="*/ 37 h 40"/>
              <a:gd name="T22" fmla="*/ 22 w 42"/>
              <a:gd name="T23" fmla="*/ 32 h 40"/>
              <a:gd name="T24" fmla="*/ 16 w 42"/>
              <a:gd name="T25" fmla="*/ 28 h 40"/>
              <a:gd name="T26" fmla="*/ 10 w 42"/>
              <a:gd name="T27" fmla="*/ 24 h 40"/>
              <a:gd name="T28" fmla="*/ 5 w 42"/>
              <a:gd name="T29" fmla="*/ 18 h 40"/>
              <a:gd name="T30" fmla="*/ 1 w 42"/>
              <a:gd name="T31" fmla="*/ 13 h 40"/>
              <a:gd name="T32" fmla="*/ 0 w 42"/>
              <a:gd name="T33" fmla="*/ 6 h 40"/>
              <a:gd name="T34" fmla="*/ 0 w 42"/>
              <a:gd name="T35" fmla="*/ 0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2"/>
              <a:gd name="T55" fmla="*/ 0 h 40"/>
              <a:gd name="T56" fmla="*/ 42 w 42"/>
              <a:gd name="T57" fmla="*/ 40 h 4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2" h="40">
                <a:moveTo>
                  <a:pt x="0" y="0"/>
                </a:moveTo>
                <a:lnTo>
                  <a:pt x="4" y="4"/>
                </a:lnTo>
                <a:lnTo>
                  <a:pt x="9" y="9"/>
                </a:lnTo>
                <a:lnTo>
                  <a:pt x="14" y="13"/>
                </a:lnTo>
                <a:lnTo>
                  <a:pt x="18" y="18"/>
                </a:lnTo>
                <a:lnTo>
                  <a:pt x="25" y="21"/>
                </a:lnTo>
                <a:lnTo>
                  <a:pt x="30" y="26"/>
                </a:lnTo>
                <a:lnTo>
                  <a:pt x="36" y="30"/>
                </a:lnTo>
                <a:lnTo>
                  <a:pt x="42" y="32"/>
                </a:lnTo>
                <a:lnTo>
                  <a:pt x="33" y="40"/>
                </a:lnTo>
                <a:lnTo>
                  <a:pt x="28" y="37"/>
                </a:lnTo>
                <a:lnTo>
                  <a:pt x="22" y="32"/>
                </a:lnTo>
                <a:lnTo>
                  <a:pt x="16" y="28"/>
                </a:lnTo>
                <a:lnTo>
                  <a:pt x="10" y="24"/>
                </a:lnTo>
                <a:lnTo>
                  <a:pt x="5" y="18"/>
                </a:lnTo>
                <a:lnTo>
                  <a:pt x="1" y="13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78" name="Freeform 37"/>
          <p:cNvSpPr>
            <a:spLocks/>
          </p:cNvSpPr>
          <p:nvPr/>
        </p:nvSpPr>
        <p:spPr bwMode="auto">
          <a:xfrm>
            <a:off x="5702300" y="3090863"/>
            <a:ext cx="82550" cy="87312"/>
          </a:xfrm>
          <a:custGeom>
            <a:avLst/>
            <a:gdLst>
              <a:gd name="T0" fmla="*/ 52 w 52"/>
              <a:gd name="T1" fmla="*/ 3 h 55"/>
              <a:gd name="T2" fmla="*/ 46 w 52"/>
              <a:gd name="T3" fmla="*/ 9 h 55"/>
              <a:gd name="T4" fmla="*/ 39 w 52"/>
              <a:gd name="T5" fmla="*/ 18 h 55"/>
              <a:gd name="T6" fmla="*/ 36 w 52"/>
              <a:gd name="T7" fmla="*/ 27 h 55"/>
              <a:gd name="T8" fmla="*/ 31 w 52"/>
              <a:gd name="T9" fmla="*/ 36 h 55"/>
              <a:gd name="T10" fmla="*/ 27 w 52"/>
              <a:gd name="T11" fmla="*/ 44 h 55"/>
              <a:gd name="T12" fmla="*/ 21 w 52"/>
              <a:gd name="T13" fmla="*/ 50 h 55"/>
              <a:gd name="T14" fmla="*/ 15 w 52"/>
              <a:gd name="T15" fmla="*/ 55 h 55"/>
              <a:gd name="T16" fmla="*/ 6 w 52"/>
              <a:gd name="T17" fmla="*/ 55 h 55"/>
              <a:gd name="T18" fmla="*/ 2 w 52"/>
              <a:gd name="T19" fmla="*/ 54 h 55"/>
              <a:gd name="T20" fmla="*/ 0 w 52"/>
              <a:gd name="T21" fmla="*/ 51 h 55"/>
              <a:gd name="T22" fmla="*/ 0 w 52"/>
              <a:gd name="T23" fmla="*/ 48 h 55"/>
              <a:gd name="T24" fmla="*/ 0 w 52"/>
              <a:gd name="T25" fmla="*/ 45 h 55"/>
              <a:gd name="T26" fmla="*/ 48 w 52"/>
              <a:gd name="T27" fmla="*/ 0 h 55"/>
              <a:gd name="T28" fmla="*/ 52 w 52"/>
              <a:gd name="T29" fmla="*/ 3 h 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55"/>
              <a:gd name="T47" fmla="*/ 52 w 52"/>
              <a:gd name="T48" fmla="*/ 55 h 5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55">
                <a:moveTo>
                  <a:pt x="52" y="3"/>
                </a:moveTo>
                <a:lnTo>
                  <a:pt x="46" y="9"/>
                </a:lnTo>
                <a:lnTo>
                  <a:pt x="39" y="18"/>
                </a:lnTo>
                <a:lnTo>
                  <a:pt x="36" y="27"/>
                </a:lnTo>
                <a:lnTo>
                  <a:pt x="31" y="36"/>
                </a:lnTo>
                <a:lnTo>
                  <a:pt x="27" y="44"/>
                </a:lnTo>
                <a:lnTo>
                  <a:pt x="21" y="50"/>
                </a:lnTo>
                <a:lnTo>
                  <a:pt x="15" y="55"/>
                </a:lnTo>
                <a:lnTo>
                  <a:pt x="6" y="55"/>
                </a:lnTo>
                <a:lnTo>
                  <a:pt x="2" y="54"/>
                </a:lnTo>
                <a:lnTo>
                  <a:pt x="0" y="51"/>
                </a:lnTo>
                <a:lnTo>
                  <a:pt x="0" y="48"/>
                </a:lnTo>
                <a:lnTo>
                  <a:pt x="0" y="45"/>
                </a:lnTo>
                <a:lnTo>
                  <a:pt x="48" y="0"/>
                </a:lnTo>
                <a:lnTo>
                  <a:pt x="52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79" name="Freeform 38"/>
          <p:cNvSpPr>
            <a:spLocks/>
          </p:cNvSpPr>
          <p:nvPr/>
        </p:nvSpPr>
        <p:spPr bwMode="auto">
          <a:xfrm>
            <a:off x="6605588" y="2222500"/>
            <a:ext cx="180975" cy="193675"/>
          </a:xfrm>
          <a:custGeom>
            <a:avLst/>
            <a:gdLst>
              <a:gd name="T0" fmla="*/ 69 w 114"/>
              <a:gd name="T1" fmla="*/ 0 h 122"/>
              <a:gd name="T2" fmla="*/ 75 w 114"/>
              <a:gd name="T3" fmla="*/ 8 h 122"/>
              <a:gd name="T4" fmla="*/ 82 w 114"/>
              <a:gd name="T5" fmla="*/ 15 h 122"/>
              <a:gd name="T6" fmla="*/ 89 w 114"/>
              <a:gd name="T7" fmla="*/ 22 h 122"/>
              <a:gd name="T8" fmla="*/ 95 w 114"/>
              <a:gd name="T9" fmla="*/ 30 h 122"/>
              <a:gd name="T10" fmla="*/ 102 w 114"/>
              <a:gd name="T11" fmla="*/ 38 h 122"/>
              <a:gd name="T12" fmla="*/ 108 w 114"/>
              <a:gd name="T13" fmla="*/ 45 h 122"/>
              <a:gd name="T14" fmla="*/ 111 w 114"/>
              <a:gd name="T15" fmla="*/ 55 h 122"/>
              <a:gd name="T16" fmla="*/ 114 w 114"/>
              <a:gd name="T17" fmla="*/ 64 h 122"/>
              <a:gd name="T18" fmla="*/ 109 w 114"/>
              <a:gd name="T19" fmla="*/ 72 h 122"/>
              <a:gd name="T20" fmla="*/ 105 w 114"/>
              <a:gd name="T21" fmla="*/ 80 h 122"/>
              <a:gd name="T22" fmla="*/ 99 w 114"/>
              <a:gd name="T23" fmla="*/ 88 h 122"/>
              <a:gd name="T24" fmla="*/ 94 w 114"/>
              <a:gd name="T25" fmla="*/ 95 h 122"/>
              <a:gd name="T26" fmla="*/ 88 w 114"/>
              <a:gd name="T27" fmla="*/ 103 h 122"/>
              <a:gd name="T28" fmla="*/ 82 w 114"/>
              <a:gd name="T29" fmla="*/ 110 h 122"/>
              <a:gd name="T30" fmla="*/ 75 w 114"/>
              <a:gd name="T31" fmla="*/ 116 h 122"/>
              <a:gd name="T32" fmla="*/ 68 w 114"/>
              <a:gd name="T33" fmla="*/ 122 h 122"/>
              <a:gd name="T34" fmla="*/ 63 w 114"/>
              <a:gd name="T35" fmla="*/ 112 h 122"/>
              <a:gd name="T36" fmla="*/ 64 w 114"/>
              <a:gd name="T37" fmla="*/ 104 h 122"/>
              <a:gd name="T38" fmla="*/ 69 w 114"/>
              <a:gd name="T39" fmla="*/ 98 h 122"/>
              <a:gd name="T40" fmla="*/ 77 w 114"/>
              <a:gd name="T41" fmla="*/ 92 h 122"/>
              <a:gd name="T42" fmla="*/ 84 w 114"/>
              <a:gd name="T43" fmla="*/ 86 h 122"/>
              <a:gd name="T44" fmla="*/ 92 w 114"/>
              <a:gd name="T45" fmla="*/ 80 h 122"/>
              <a:gd name="T46" fmla="*/ 95 w 114"/>
              <a:gd name="T47" fmla="*/ 72 h 122"/>
              <a:gd name="T48" fmla="*/ 97 w 114"/>
              <a:gd name="T49" fmla="*/ 61 h 122"/>
              <a:gd name="T50" fmla="*/ 93 w 114"/>
              <a:gd name="T51" fmla="*/ 46 h 122"/>
              <a:gd name="T52" fmla="*/ 85 w 114"/>
              <a:gd name="T53" fmla="*/ 33 h 122"/>
              <a:gd name="T54" fmla="*/ 75 w 114"/>
              <a:gd name="T55" fmla="*/ 21 h 122"/>
              <a:gd name="T56" fmla="*/ 64 w 114"/>
              <a:gd name="T57" fmla="*/ 9 h 122"/>
              <a:gd name="T58" fmla="*/ 54 w 114"/>
              <a:gd name="T59" fmla="*/ 13 h 122"/>
              <a:gd name="T60" fmla="*/ 46 w 114"/>
              <a:gd name="T61" fmla="*/ 18 h 122"/>
              <a:gd name="T62" fmla="*/ 37 w 114"/>
              <a:gd name="T63" fmla="*/ 24 h 122"/>
              <a:gd name="T64" fmla="*/ 29 w 114"/>
              <a:gd name="T65" fmla="*/ 30 h 122"/>
              <a:gd name="T66" fmla="*/ 23 w 114"/>
              <a:gd name="T67" fmla="*/ 37 h 122"/>
              <a:gd name="T68" fmla="*/ 17 w 114"/>
              <a:gd name="T69" fmla="*/ 45 h 122"/>
              <a:gd name="T70" fmla="*/ 11 w 114"/>
              <a:gd name="T71" fmla="*/ 54 h 122"/>
              <a:gd name="T72" fmla="*/ 6 w 114"/>
              <a:gd name="T73" fmla="*/ 62 h 122"/>
              <a:gd name="T74" fmla="*/ 0 w 114"/>
              <a:gd name="T75" fmla="*/ 55 h 122"/>
              <a:gd name="T76" fmla="*/ 2 w 114"/>
              <a:gd name="T77" fmla="*/ 46 h 122"/>
              <a:gd name="T78" fmla="*/ 7 w 114"/>
              <a:gd name="T79" fmla="*/ 39 h 122"/>
              <a:gd name="T80" fmla="*/ 8 w 114"/>
              <a:gd name="T81" fmla="*/ 32 h 122"/>
              <a:gd name="T82" fmla="*/ 16 w 114"/>
              <a:gd name="T83" fmla="*/ 25 h 122"/>
              <a:gd name="T84" fmla="*/ 22 w 114"/>
              <a:gd name="T85" fmla="*/ 18 h 122"/>
              <a:gd name="T86" fmla="*/ 29 w 114"/>
              <a:gd name="T87" fmla="*/ 12 h 122"/>
              <a:gd name="T88" fmla="*/ 37 w 114"/>
              <a:gd name="T89" fmla="*/ 7 h 122"/>
              <a:gd name="T90" fmla="*/ 44 w 114"/>
              <a:gd name="T91" fmla="*/ 3 h 122"/>
              <a:gd name="T92" fmla="*/ 52 w 114"/>
              <a:gd name="T93" fmla="*/ 1 h 122"/>
              <a:gd name="T94" fmla="*/ 61 w 114"/>
              <a:gd name="T95" fmla="*/ 0 h 122"/>
              <a:gd name="T96" fmla="*/ 69 w 114"/>
              <a:gd name="T97" fmla="*/ 0 h 12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4"/>
              <a:gd name="T148" fmla="*/ 0 h 122"/>
              <a:gd name="T149" fmla="*/ 114 w 114"/>
              <a:gd name="T150" fmla="*/ 122 h 12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4" h="122">
                <a:moveTo>
                  <a:pt x="69" y="0"/>
                </a:moveTo>
                <a:lnTo>
                  <a:pt x="75" y="8"/>
                </a:lnTo>
                <a:lnTo>
                  <a:pt x="82" y="15"/>
                </a:lnTo>
                <a:lnTo>
                  <a:pt x="89" y="22"/>
                </a:lnTo>
                <a:lnTo>
                  <a:pt x="95" y="30"/>
                </a:lnTo>
                <a:lnTo>
                  <a:pt x="102" y="38"/>
                </a:lnTo>
                <a:lnTo>
                  <a:pt x="108" y="45"/>
                </a:lnTo>
                <a:lnTo>
                  <a:pt x="111" y="55"/>
                </a:lnTo>
                <a:lnTo>
                  <a:pt x="114" y="64"/>
                </a:lnTo>
                <a:lnTo>
                  <a:pt x="109" y="72"/>
                </a:lnTo>
                <a:lnTo>
                  <a:pt x="105" y="80"/>
                </a:lnTo>
                <a:lnTo>
                  <a:pt x="99" y="88"/>
                </a:lnTo>
                <a:lnTo>
                  <a:pt x="94" y="95"/>
                </a:lnTo>
                <a:lnTo>
                  <a:pt x="88" y="103"/>
                </a:lnTo>
                <a:lnTo>
                  <a:pt x="82" y="110"/>
                </a:lnTo>
                <a:lnTo>
                  <a:pt x="75" y="116"/>
                </a:lnTo>
                <a:lnTo>
                  <a:pt x="68" y="122"/>
                </a:lnTo>
                <a:lnTo>
                  <a:pt x="63" y="112"/>
                </a:lnTo>
                <a:lnTo>
                  <a:pt x="64" y="104"/>
                </a:lnTo>
                <a:lnTo>
                  <a:pt x="69" y="98"/>
                </a:lnTo>
                <a:lnTo>
                  <a:pt x="77" y="92"/>
                </a:lnTo>
                <a:lnTo>
                  <a:pt x="84" y="86"/>
                </a:lnTo>
                <a:lnTo>
                  <a:pt x="92" y="80"/>
                </a:lnTo>
                <a:lnTo>
                  <a:pt x="95" y="72"/>
                </a:lnTo>
                <a:lnTo>
                  <a:pt x="97" y="61"/>
                </a:lnTo>
                <a:lnTo>
                  <a:pt x="93" y="46"/>
                </a:lnTo>
                <a:lnTo>
                  <a:pt x="85" y="33"/>
                </a:lnTo>
                <a:lnTo>
                  <a:pt x="75" y="21"/>
                </a:lnTo>
                <a:lnTo>
                  <a:pt x="64" y="9"/>
                </a:lnTo>
                <a:lnTo>
                  <a:pt x="54" y="13"/>
                </a:lnTo>
                <a:lnTo>
                  <a:pt x="46" y="18"/>
                </a:lnTo>
                <a:lnTo>
                  <a:pt x="37" y="24"/>
                </a:lnTo>
                <a:lnTo>
                  <a:pt x="29" y="30"/>
                </a:lnTo>
                <a:lnTo>
                  <a:pt x="23" y="37"/>
                </a:lnTo>
                <a:lnTo>
                  <a:pt x="17" y="45"/>
                </a:lnTo>
                <a:lnTo>
                  <a:pt x="11" y="54"/>
                </a:lnTo>
                <a:lnTo>
                  <a:pt x="6" y="62"/>
                </a:lnTo>
                <a:lnTo>
                  <a:pt x="0" y="55"/>
                </a:lnTo>
                <a:lnTo>
                  <a:pt x="2" y="46"/>
                </a:lnTo>
                <a:lnTo>
                  <a:pt x="7" y="39"/>
                </a:lnTo>
                <a:lnTo>
                  <a:pt x="8" y="32"/>
                </a:lnTo>
                <a:lnTo>
                  <a:pt x="16" y="25"/>
                </a:lnTo>
                <a:lnTo>
                  <a:pt x="22" y="18"/>
                </a:lnTo>
                <a:lnTo>
                  <a:pt x="29" y="12"/>
                </a:lnTo>
                <a:lnTo>
                  <a:pt x="37" y="7"/>
                </a:lnTo>
                <a:lnTo>
                  <a:pt x="44" y="3"/>
                </a:lnTo>
                <a:lnTo>
                  <a:pt x="52" y="1"/>
                </a:lnTo>
                <a:lnTo>
                  <a:pt x="61" y="0"/>
                </a:lnTo>
                <a:lnTo>
                  <a:pt x="6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80" name="Freeform 39"/>
          <p:cNvSpPr>
            <a:spLocks/>
          </p:cNvSpPr>
          <p:nvPr/>
        </p:nvSpPr>
        <p:spPr bwMode="auto">
          <a:xfrm>
            <a:off x="5411788" y="3394075"/>
            <a:ext cx="1430337" cy="50800"/>
          </a:xfrm>
          <a:custGeom>
            <a:avLst/>
            <a:gdLst>
              <a:gd name="T0" fmla="*/ 901 w 901"/>
              <a:gd name="T1" fmla="*/ 0 h 32"/>
              <a:gd name="T2" fmla="*/ 899 w 901"/>
              <a:gd name="T3" fmla="*/ 3 h 32"/>
              <a:gd name="T4" fmla="*/ 897 w 901"/>
              <a:gd name="T5" fmla="*/ 7 h 32"/>
              <a:gd name="T6" fmla="*/ 893 w 901"/>
              <a:gd name="T7" fmla="*/ 12 h 32"/>
              <a:gd name="T8" fmla="*/ 888 w 901"/>
              <a:gd name="T9" fmla="*/ 12 h 32"/>
              <a:gd name="T10" fmla="*/ 870 w 901"/>
              <a:gd name="T11" fmla="*/ 15 h 32"/>
              <a:gd name="T12" fmla="*/ 839 w 901"/>
              <a:gd name="T13" fmla="*/ 16 h 32"/>
              <a:gd name="T14" fmla="*/ 798 w 901"/>
              <a:gd name="T15" fmla="*/ 18 h 32"/>
              <a:gd name="T16" fmla="*/ 748 w 901"/>
              <a:gd name="T17" fmla="*/ 20 h 32"/>
              <a:gd name="T18" fmla="*/ 691 w 901"/>
              <a:gd name="T19" fmla="*/ 22 h 32"/>
              <a:gd name="T20" fmla="*/ 630 w 901"/>
              <a:gd name="T21" fmla="*/ 24 h 32"/>
              <a:gd name="T22" fmla="*/ 565 w 901"/>
              <a:gd name="T23" fmla="*/ 25 h 32"/>
              <a:gd name="T24" fmla="*/ 499 w 901"/>
              <a:gd name="T25" fmla="*/ 28 h 32"/>
              <a:gd name="T26" fmla="*/ 432 w 901"/>
              <a:gd name="T27" fmla="*/ 29 h 32"/>
              <a:gd name="T28" fmla="*/ 369 w 901"/>
              <a:gd name="T29" fmla="*/ 30 h 32"/>
              <a:gd name="T30" fmla="*/ 309 w 901"/>
              <a:gd name="T31" fmla="*/ 31 h 32"/>
              <a:gd name="T32" fmla="*/ 255 w 901"/>
              <a:gd name="T33" fmla="*/ 31 h 32"/>
              <a:gd name="T34" fmla="*/ 207 w 901"/>
              <a:gd name="T35" fmla="*/ 32 h 32"/>
              <a:gd name="T36" fmla="*/ 169 w 901"/>
              <a:gd name="T37" fmla="*/ 32 h 32"/>
              <a:gd name="T38" fmla="*/ 143 w 901"/>
              <a:gd name="T39" fmla="*/ 32 h 32"/>
              <a:gd name="T40" fmla="*/ 128 w 901"/>
              <a:gd name="T41" fmla="*/ 32 h 32"/>
              <a:gd name="T42" fmla="*/ 114 w 901"/>
              <a:gd name="T43" fmla="*/ 31 h 32"/>
              <a:gd name="T44" fmla="*/ 102 w 901"/>
              <a:gd name="T45" fmla="*/ 30 h 32"/>
              <a:gd name="T46" fmla="*/ 88 w 901"/>
              <a:gd name="T47" fmla="*/ 31 h 32"/>
              <a:gd name="T48" fmla="*/ 76 w 901"/>
              <a:gd name="T49" fmla="*/ 32 h 32"/>
              <a:gd name="T50" fmla="*/ 63 w 901"/>
              <a:gd name="T51" fmla="*/ 32 h 32"/>
              <a:gd name="T52" fmla="*/ 51 w 901"/>
              <a:gd name="T53" fmla="*/ 32 h 32"/>
              <a:gd name="T54" fmla="*/ 38 w 901"/>
              <a:gd name="T55" fmla="*/ 31 h 32"/>
              <a:gd name="T56" fmla="*/ 27 w 901"/>
              <a:gd name="T57" fmla="*/ 29 h 32"/>
              <a:gd name="T58" fmla="*/ 0 w 901"/>
              <a:gd name="T59" fmla="*/ 19 h 32"/>
              <a:gd name="T60" fmla="*/ 7 w 901"/>
              <a:gd name="T61" fmla="*/ 19 h 32"/>
              <a:gd name="T62" fmla="*/ 20 w 901"/>
              <a:gd name="T63" fmla="*/ 19 h 32"/>
              <a:gd name="T64" fmla="*/ 35 w 901"/>
              <a:gd name="T65" fmla="*/ 18 h 32"/>
              <a:gd name="T66" fmla="*/ 53 w 901"/>
              <a:gd name="T67" fmla="*/ 18 h 32"/>
              <a:gd name="T68" fmla="*/ 76 w 901"/>
              <a:gd name="T69" fmla="*/ 18 h 32"/>
              <a:gd name="T70" fmla="*/ 101 w 901"/>
              <a:gd name="T71" fmla="*/ 18 h 32"/>
              <a:gd name="T72" fmla="*/ 128 w 901"/>
              <a:gd name="T73" fmla="*/ 17 h 32"/>
              <a:gd name="T74" fmla="*/ 158 w 901"/>
              <a:gd name="T75" fmla="*/ 17 h 32"/>
              <a:gd name="T76" fmla="*/ 190 w 901"/>
              <a:gd name="T77" fmla="*/ 17 h 32"/>
              <a:gd name="T78" fmla="*/ 225 w 901"/>
              <a:gd name="T79" fmla="*/ 16 h 32"/>
              <a:gd name="T80" fmla="*/ 260 w 901"/>
              <a:gd name="T81" fmla="*/ 16 h 32"/>
              <a:gd name="T82" fmla="*/ 297 w 901"/>
              <a:gd name="T83" fmla="*/ 16 h 32"/>
              <a:gd name="T84" fmla="*/ 335 w 901"/>
              <a:gd name="T85" fmla="*/ 15 h 32"/>
              <a:gd name="T86" fmla="*/ 374 w 901"/>
              <a:gd name="T87" fmla="*/ 15 h 32"/>
              <a:gd name="T88" fmla="*/ 414 w 901"/>
              <a:gd name="T89" fmla="*/ 13 h 32"/>
              <a:gd name="T90" fmla="*/ 452 w 901"/>
              <a:gd name="T91" fmla="*/ 13 h 32"/>
              <a:gd name="T92" fmla="*/ 492 w 901"/>
              <a:gd name="T93" fmla="*/ 13 h 32"/>
              <a:gd name="T94" fmla="*/ 532 w 901"/>
              <a:gd name="T95" fmla="*/ 12 h 32"/>
              <a:gd name="T96" fmla="*/ 570 w 901"/>
              <a:gd name="T97" fmla="*/ 11 h 32"/>
              <a:gd name="T98" fmla="*/ 608 w 901"/>
              <a:gd name="T99" fmla="*/ 11 h 32"/>
              <a:gd name="T100" fmla="*/ 645 w 901"/>
              <a:gd name="T101" fmla="*/ 10 h 32"/>
              <a:gd name="T102" fmla="*/ 680 w 901"/>
              <a:gd name="T103" fmla="*/ 10 h 32"/>
              <a:gd name="T104" fmla="*/ 714 w 901"/>
              <a:gd name="T105" fmla="*/ 9 h 32"/>
              <a:gd name="T106" fmla="*/ 745 w 901"/>
              <a:gd name="T107" fmla="*/ 7 h 32"/>
              <a:gd name="T108" fmla="*/ 775 w 901"/>
              <a:gd name="T109" fmla="*/ 7 h 32"/>
              <a:gd name="T110" fmla="*/ 803 w 901"/>
              <a:gd name="T111" fmla="*/ 6 h 32"/>
              <a:gd name="T112" fmla="*/ 827 w 901"/>
              <a:gd name="T113" fmla="*/ 5 h 32"/>
              <a:gd name="T114" fmla="*/ 849 w 901"/>
              <a:gd name="T115" fmla="*/ 4 h 32"/>
              <a:gd name="T116" fmla="*/ 867 w 901"/>
              <a:gd name="T117" fmla="*/ 4 h 32"/>
              <a:gd name="T118" fmla="*/ 882 w 901"/>
              <a:gd name="T119" fmla="*/ 3 h 32"/>
              <a:gd name="T120" fmla="*/ 893 w 901"/>
              <a:gd name="T121" fmla="*/ 1 h 32"/>
              <a:gd name="T122" fmla="*/ 901 w 901"/>
              <a:gd name="T123" fmla="*/ 0 h 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01"/>
              <a:gd name="T187" fmla="*/ 0 h 32"/>
              <a:gd name="T188" fmla="*/ 901 w 901"/>
              <a:gd name="T189" fmla="*/ 32 h 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01" h="32">
                <a:moveTo>
                  <a:pt x="901" y="0"/>
                </a:moveTo>
                <a:lnTo>
                  <a:pt x="899" y="3"/>
                </a:lnTo>
                <a:lnTo>
                  <a:pt x="897" y="7"/>
                </a:lnTo>
                <a:lnTo>
                  <a:pt x="893" y="12"/>
                </a:lnTo>
                <a:lnTo>
                  <a:pt x="888" y="12"/>
                </a:lnTo>
                <a:lnTo>
                  <a:pt x="870" y="15"/>
                </a:lnTo>
                <a:lnTo>
                  <a:pt x="839" y="16"/>
                </a:lnTo>
                <a:lnTo>
                  <a:pt x="798" y="18"/>
                </a:lnTo>
                <a:lnTo>
                  <a:pt x="748" y="20"/>
                </a:lnTo>
                <a:lnTo>
                  <a:pt x="691" y="22"/>
                </a:lnTo>
                <a:lnTo>
                  <a:pt x="630" y="24"/>
                </a:lnTo>
                <a:lnTo>
                  <a:pt x="565" y="25"/>
                </a:lnTo>
                <a:lnTo>
                  <a:pt x="499" y="28"/>
                </a:lnTo>
                <a:lnTo>
                  <a:pt x="432" y="29"/>
                </a:lnTo>
                <a:lnTo>
                  <a:pt x="369" y="30"/>
                </a:lnTo>
                <a:lnTo>
                  <a:pt x="309" y="31"/>
                </a:lnTo>
                <a:lnTo>
                  <a:pt x="255" y="31"/>
                </a:lnTo>
                <a:lnTo>
                  <a:pt x="207" y="32"/>
                </a:lnTo>
                <a:lnTo>
                  <a:pt x="169" y="32"/>
                </a:lnTo>
                <a:lnTo>
                  <a:pt x="143" y="32"/>
                </a:lnTo>
                <a:lnTo>
                  <a:pt x="128" y="32"/>
                </a:lnTo>
                <a:lnTo>
                  <a:pt x="114" y="31"/>
                </a:lnTo>
                <a:lnTo>
                  <a:pt x="102" y="30"/>
                </a:lnTo>
                <a:lnTo>
                  <a:pt x="88" y="31"/>
                </a:lnTo>
                <a:lnTo>
                  <a:pt x="76" y="32"/>
                </a:lnTo>
                <a:lnTo>
                  <a:pt x="63" y="32"/>
                </a:lnTo>
                <a:lnTo>
                  <a:pt x="51" y="32"/>
                </a:lnTo>
                <a:lnTo>
                  <a:pt x="38" y="31"/>
                </a:lnTo>
                <a:lnTo>
                  <a:pt x="27" y="29"/>
                </a:lnTo>
                <a:lnTo>
                  <a:pt x="0" y="19"/>
                </a:lnTo>
                <a:lnTo>
                  <a:pt x="7" y="19"/>
                </a:lnTo>
                <a:lnTo>
                  <a:pt x="20" y="19"/>
                </a:lnTo>
                <a:lnTo>
                  <a:pt x="35" y="18"/>
                </a:lnTo>
                <a:lnTo>
                  <a:pt x="53" y="18"/>
                </a:lnTo>
                <a:lnTo>
                  <a:pt x="76" y="18"/>
                </a:lnTo>
                <a:lnTo>
                  <a:pt x="101" y="18"/>
                </a:lnTo>
                <a:lnTo>
                  <a:pt x="128" y="17"/>
                </a:lnTo>
                <a:lnTo>
                  <a:pt x="158" y="17"/>
                </a:lnTo>
                <a:lnTo>
                  <a:pt x="190" y="17"/>
                </a:lnTo>
                <a:lnTo>
                  <a:pt x="225" y="16"/>
                </a:lnTo>
                <a:lnTo>
                  <a:pt x="260" y="16"/>
                </a:lnTo>
                <a:lnTo>
                  <a:pt x="297" y="16"/>
                </a:lnTo>
                <a:lnTo>
                  <a:pt x="335" y="15"/>
                </a:lnTo>
                <a:lnTo>
                  <a:pt x="374" y="15"/>
                </a:lnTo>
                <a:lnTo>
                  <a:pt x="414" y="13"/>
                </a:lnTo>
                <a:lnTo>
                  <a:pt x="452" y="13"/>
                </a:lnTo>
                <a:lnTo>
                  <a:pt x="492" y="13"/>
                </a:lnTo>
                <a:lnTo>
                  <a:pt x="532" y="12"/>
                </a:lnTo>
                <a:lnTo>
                  <a:pt x="570" y="11"/>
                </a:lnTo>
                <a:lnTo>
                  <a:pt x="608" y="11"/>
                </a:lnTo>
                <a:lnTo>
                  <a:pt x="645" y="10"/>
                </a:lnTo>
                <a:lnTo>
                  <a:pt x="680" y="10"/>
                </a:lnTo>
                <a:lnTo>
                  <a:pt x="714" y="9"/>
                </a:lnTo>
                <a:lnTo>
                  <a:pt x="745" y="7"/>
                </a:lnTo>
                <a:lnTo>
                  <a:pt x="775" y="7"/>
                </a:lnTo>
                <a:lnTo>
                  <a:pt x="803" y="6"/>
                </a:lnTo>
                <a:lnTo>
                  <a:pt x="827" y="5"/>
                </a:lnTo>
                <a:lnTo>
                  <a:pt x="849" y="4"/>
                </a:lnTo>
                <a:lnTo>
                  <a:pt x="867" y="4"/>
                </a:lnTo>
                <a:lnTo>
                  <a:pt x="882" y="3"/>
                </a:lnTo>
                <a:lnTo>
                  <a:pt x="893" y="1"/>
                </a:lnTo>
                <a:lnTo>
                  <a:pt x="90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81" name="Freeform 40"/>
          <p:cNvSpPr>
            <a:spLocks/>
          </p:cNvSpPr>
          <p:nvPr/>
        </p:nvSpPr>
        <p:spPr bwMode="auto">
          <a:xfrm>
            <a:off x="5805488" y="3103563"/>
            <a:ext cx="593725" cy="128587"/>
          </a:xfrm>
          <a:custGeom>
            <a:avLst/>
            <a:gdLst>
              <a:gd name="T0" fmla="*/ 146 w 374"/>
              <a:gd name="T1" fmla="*/ 55 h 81"/>
              <a:gd name="T2" fmla="*/ 159 w 374"/>
              <a:gd name="T3" fmla="*/ 56 h 81"/>
              <a:gd name="T4" fmla="*/ 176 w 374"/>
              <a:gd name="T5" fmla="*/ 57 h 81"/>
              <a:gd name="T6" fmla="*/ 191 w 374"/>
              <a:gd name="T7" fmla="*/ 56 h 81"/>
              <a:gd name="T8" fmla="*/ 208 w 374"/>
              <a:gd name="T9" fmla="*/ 56 h 81"/>
              <a:gd name="T10" fmla="*/ 224 w 374"/>
              <a:gd name="T11" fmla="*/ 54 h 81"/>
              <a:gd name="T12" fmla="*/ 241 w 374"/>
              <a:gd name="T13" fmla="*/ 51 h 81"/>
              <a:gd name="T14" fmla="*/ 259 w 374"/>
              <a:gd name="T15" fmla="*/ 49 h 81"/>
              <a:gd name="T16" fmla="*/ 275 w 374"/>
              <a:gd name="T17" fmla="*/ 46 h 81"/>
              <a:gd name="T18" fmla="*/ 291 w 374"/>
              <a:gd name="T19" fmla="*/ 41 h 81"/>
              <a:gd name="T20" fmla="*/ 307 w 374"/>
              <a:gd name="T21" fmla="*/ 36 h 81"/>
              <a:gd name="T22" fmla="*/ 321 w 374"/>
              <a:gd name="T23" fmla="*/ 31 h 81"/>
              <a:gd name="T24" fmla="*/ 335 w 374"/>
              <a:gd name="T25" fmla="*/ 25 h 81"/>
              <a:gd name="T26" fmla="*/ 346 w 374"/>
              <a:gd name="T27" fmla="*/ 19 h 81"/>
              <a:gd name="T28" fmla="*/ 356 w 374"/>
              <a:gd name="T29" fmla="*/ 13 h 81"/>
              <a:gd name="T30" fmla="*/ 363 w 374"/>
              <a:gd name="T31" fmla="*/ 7 h 81"/>
              <a:gd name="T32" fmla="*/ 369 w 374"/>
              <a:gd name="T33" fmla="*/ 0 h 81"/>
              <a:gd name="T34" fmla="*/ 374 w 374"/>
              <a:gd name="T35" fmla="*/ 5 h 81"/>
              <a:gd name="T36" fmla="*/ 373 w 374"/>
              <a:gd name="T37" fmla="*/ 8 h 81"/>
              <a:gd name="T38" fmla="*/ 369 w 374"/>
              <a:gd name="T39" fmla="*/ 13 h 81"/>
              <a:gd name="T40" fmla="*/ 368 w 374"/>
              <a:gd name="T41" fmla="*/ 18 h 81"/>
              <a:gd name="T42" fmla="*/ 356 w 374"/>
              <a:gd name="T43" fmla="*/ 29 h 81"/>
              <a:gd name="T44" fmla="*/ 342 w 374"/>
              <a:gd name="T45" fmla="*/ 38 h 81"/>
              <a:gd name="T46" fmla="*/ 327 w 374"/>
              <a:gd name="T47" fmla="*/ 46 h 81"/>
              <a:gd name="T48" fmla="*/ 312 w 374"/>
              <a:gd name="T49" fmla="*/ 50 h 81"/>
              <a:gd name="T50" fmla="*/ 297 w 374"/>
              <a:gd name="T51" fmla="*/ 56 h 81"/>
              <a:gd name="T52" fmla="*/ 282 w 374"/>
              <a:gd name="T53" fmla="*/ 61 h 81"/>
              <a:gd name="T54" fmla="*/ 268 w 374"/>
              <a:gd name="T55" fmla="*/ 67 h 81"/>
              <a:gd name="T56" fmla="*/ 253 w 374"/>
              <a:gd name="T57" fmla="*/ 73 h 81"/>
              <a:gd name="T58" fmla="*/ 240 w 374"/>
              <a:gd name="T59" fmla="*/ 74 h 81"/>
              <a:gd name="T60" fmla="*/ 229 w 374"/>
              <a:gd name="T61" fmla="*/ 75 h 81"/>
              <a:gd name="T62" fmla="*/ 219 w 374"/>
              <a:gd name="T63" fmla="*/ 75 h 81"/>
              <a:gd name="T64" fmla="*/ 208 w 374"/>
              <a:gd name="T65" fmla="*/ 75 h 81"/>
              <a:gd name="T66" fmla="*/ 197 w 374"/>
              <a:gd name="T67" fmla="*/ 75 h 81"/>
              <a:gd name="T68" fmla="*/ 186 w 374"/>
              <a:gd name="T69" fmla="*/ 75 h 81"/>
              <a:gd name="T70" fmla="*/ 174 w 374"/>
              <a:gd name="T71" fmla="*/ 75 h 81"/>
              <a:gd name="T72" fmla="*/ 161 w 374"/>
              <a:gd name="T73" fmla="*/ 77 h 81"/>
              <a:gd name="T74" fmla="*/ 146 w 374"/>
              <a:gd name="T75" fmla="*/ 80 h 81"/>
              <a:gd name="T76" fmla="*/ 131 w 374"/>
              <a:gd name="T77" fmla="*/ 81 h 81"/>
              <a:gd name="T78" fmla="*/ 116 w 374"/>
              <a:gd name="T79" fmla="*/ 79 h 81"/>
              <a:gd name="T80" fmla="*/ 101 w 374"/>
              <a:gd name="T81" fmla="*/ 74 h 81"/>
              <a:gd name="T82" fmla="*/ 86 w 374"/>
              <a:gd name="T83" fmla="*/ 68 h 81"/>
              <a:gd name="T84" fmla="*/ 73 w 374"/>
              <a:gd name="T85" fmla="*/ 59 h 81"/>
              <a:gd name="T86" fmla="*/ 58 w 374"/>
              <a:gd name="T87" fmla="*/ 48 h 81"/>
              <a:gd name="T88" fmla="*/ 45 w 374"/>
              <a:gd name="T89" fmla="*/ 36 h 81"/>
              <a:gd name="T90" fmla="*/ 39 w 374"/>
              <a:gd name="T91" fmla="*/ 34 h 81"/>
              <a:gd name="T92" fmla="*/ 34 w 374"/>
              <a:gd name="T93" fmla="*/ 32 h 81"/>
              <a:gd name="T94" fmla="*/ 28 w 374"/>
              <a:gd name="T95" fmla="*/ 30 h 81"/>
              <a:gd name="T96" fmla="*/ 23 w 374"/>
              <a:gd name="T97" fmla="*/ 26 h 81"/>
              <a:gd name="T98" fmla="*/ 17 w 374"/>
              <a:gd name="T99" fmla="*/ 24 h 81"/>
              <a:gd name="T100" fmla="*/ 12 w 374"/>
              <a:gd name="T101" fmla="*/ 20 h 81"/>
              <a:gd name="T102" fmla="*/ 5 w 374"/>
              <a:gd name="T103" fmla="*/ 17 h 81"/>
              <a:gd name="T104" fmla="*/ 0 w 374"/>
              <a:gd name="T105" fmla="*/ 13 h 81"/>
              <a:gd name="T106" fmla="*/ 19 w 374"/>
              <a:gd name="T107" fmla="*/ 16 h 81"/>
              <a:gd name="T108" fmla="*/ 38 w 374"/>
              <a:gd name="T109" fmla="*/ 23 h 81"/>
              <a:gd name="T110" fmla="*/ 55 w 374"/>
              <a:gd name="T111" fmla="*/ 31 h 81"/>
              <a:gd name="T112" fmla="*/ 71 w 374"/>
              <a:gd name="T113" fmla="*/ 41 h 81"/>
              <a:gd name="T114" fmla="*/ 89 w 374"/>
              <a:gd name="T115" fmla="*/ 50 h 81"/>
              <a:gd name="T116" fmla="*/ 106 w 374"/>
              <a:gd name="T117" fmla="*/ 56 h 81"/>
              <a:gd name="T118" fmla="*/ 126 w 374"/>
              <a:gd name="T119" fmla="*/ 59 h 81"/>
              <a:gd name="T120" fmla="*/ 146 w 374"/>
              <a:gd name="T121" fmla="*/ 55 h 8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74"/>
              <a:gd name="T184" fmla="*/ 0 h 81"/>
              <a:gd name="T185" fmla="*/ 374 w 374"/>
              <a:gd name="T186" fmla="*/ 81 h 8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74" h="81">
                <a:moveTo>
                  <a:pt x="146" y="55"/>
                </a:moveTo>
                <a:lnTo>
                  <a:pt x="159" y="56"/>
                </a:lnTo>
                <a:lnTo>
                  <a:pt x="176" y="57"/>
                </a:lnTo>
                <a:lnTo>
                  <a:pt x="191" y="56"/>
                </a:lnTo>
                <a:lnTo>
                  <a:pt x="208" y="56"/>
                </a:lnTo>
                <a:lnTo>
                  <a:pt x="224" y="54"/>
                </a:lnTo>
                <a:lnTo>
                  <a:pt x="241" y="51"/>
                </a:lnTo>
                <a:lnTo>
                  <a:pt x="259" y="49"/>
                </a:lnTo>
                <a:lnTo>
                  <a:pt x="275" y="46"/>
                </a:lnTo>
                <a:lnTo>
                  <a:pt x="291" y="41"/>
                </a:lnTo>
                <a:lnTo>
                  <a:pt x="307" y="36"/>
                </a:lnTo>
                <a:lnTo>
                  <a:pt x="321" y="31"/>
                </a:lnTo>
                <a:lnTo>
                  <a:pt x="335" y="25"/>
                </a:lnTo>
                <a:lnTo>
                  <a:pt x="346" y="19"/>
                </a:lnTo>
                <a:lnTo>
                  <a:pt x="356" y="13"/>
                </a:lnTo>
                <a:lnTo>
                  <a:pt x="363" y="7"/>
                </a:lnTo>
                <a:lnTo>
                  <a:pt x="369" y="0"/>
                </a:lnTo>
                <a:lnTo>
                  <a:pt x="374" y="5"/>
                </a:lnTo>
                <a:lnTo>
                  <a:pt x="373" y="8"/>
                </a:lnTo>
                <a:lnTo>
                  <a:pt x="369" y="13"/>
                </a:lnTo>
                <a:lnTo>
                  <a:pt x="368" y="18"/>
                </a:lnTo>
                <a:lnTo>
                  <a:pt x="356" y="29"/>
                </a:lnTo>
                <a:lnTo>
                  <a:pt x="342" y="38"/>
                </a:lnTo>
                <a:lnTo>
                  <a:pt x="327" y="46"/>
                </a:lnTo>
                <a:lnTo>
                  <a:pt x="312" y="50"/>
                </a:lnTo>
                <a:lnTo>
                  <a:pt x="297" y="56"/>
                </a:lnTo>
                <a:lnTo>
                  <a:pt x="282" y="61"/>
                </a:lnTo>
                <a:lnTo>
                  <a:pt x="268" y="67"/>
                </a:lnTo>
                <a:lnTo>
                  <a:pt x="253" y="73"/>
                </a:lnTo>
                <a:lnTo>
                  <a:pt x="240" y="74"/>
                </a:lnTo>
                <a:lnTo>
                  <a:pt x="229" y="75"/>
                </a:lnTo>
                <a:lnTo>
                  <a:pt x="219" y="75"/>
                </a:lnTo>
                <a:lnTo>
                  <a:pt x="208" y="75"/>
                </a:lnTo>
                <a:lnTo>
                  <a:pt x="197" y="75"/>
                </a:lnTo>
                <a:lnTo>
                  <a:pt x="186" y="75"/>
                </a:lnTo>
                <a:lnTo>
                  <a:pt x="174" y="75"/>
                </a:lnTo>
                <a:lnTo>
                  <a:pt x="161" y="77"/>
                </a:lnTo>
                <a:lnTo>
                  <a:pt x="146" y="80"/>
                </a:lnTo>
                <a:lnTo>
                  <a:pt x="131" y="81"/>
                </a:lnTo>
                <a:lnTo>
                  <a:pt x="116" y="79"/>
                </a:lnTo>
                <a:lnTo>
                  <a:pt x="101" y="74"/>
                </a:lnTo>
                <a:lnTo>
                  <a:pt x="86" y="68"/>
                </a:lnTo>
                <a:lnTo>
                  <a:pt x="73" y="59"/>
                </a:lnTo>
                <a:lnTo>
                  <a:pt x="58" y="48"/>
                </a:lnTo>
                <a:lnTo>
                  <a:pt x="45" y="36"/>
                </a:lnTo>
                <a:lnTo>
                  <a:pt x="39" y="34"/>
                </a:lnTo>
                <a:lnTo>
                  <a:pt x="34" y="32"/>
                </a:lnTo>
                <a:lnTo>
                  <a:pt x="28" y="30"/>
                </a:lnTo>
                <a:lnTo>
                  <a:pt x="23" y="26"/>
                </a:lnTo>
                <a:lnTo>
                  <a:pt x="17" y="24"/>
                </a:lnTo>
                <a:lnTo>
                  <a:pt x="12" y="20"/>
                </a:lnTo>
                <a:lnTo>
                  <a:pt x="5" y="17"/>
                </a:lnTo>
                <a:lnTo>
                  <a:pt x="0" y="13"/>
                </a:lnTo>
                <a:lnTo>
                  <a:pt x="19" y="16"/>
                </a:lnTo>
                <a:lnTo>
                  <a:pt x="38" y="23"/>
                </a:lnTo>
                <a:lnTo>
                  <a:pt x="55" y="31"/>
                </a:lnTo>
                <a:lnTo>
                  <a:pt x="71" y="41"/>
                </a:lnTo>
                <a:lnTo>
                  <a:pt x="89" y="50"/>
                </a:lnTo>
                <a:lnTo>
                  <a:pt x="106" y="56"/>
                </a:lnTo>
                <a:lnTo>
                  <a:pt x="126" y="59"/>
                </a:lnTo>
                <a:lnTo>
                  <a:pt x="146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82" name="Freeform 41"/>
          <p:cNvSpPr>
            <a:spLocks/>
          </p:cNvSpPr>
          <p:nvPr/>
        </p:nvSpPr>
        <p:spPr bwMode="auto">
          <a:xfrm>
            <a:off x="5426075" y="3498850"/>
            <a:ext cx="26988" cy="282575"/>
          </a:xfrm>
          <a:custGeom>
            <a:avLst/>
            <a:gdLst>
              <a:gd name="T0" fmla="*/ 8 w 17"/>
              <a:gd name="T1" fmla="*/ 8 h 178"/>
              <a:gd name="T2" fmla="*/ 11 w 17"/>
              <a:gd name="T3" fmla="*/ 41 h 178"/>
              <a:gd name="T4" fmla="*/ 15 w 17"/>
              <a:gd name="T5" fmla="*/ 93 h 178"/>
              <a:gd name="T6" fmla="*/ 17 w 17"/>
              <a:gd name="T7" fmla="*/ 146 h 178"/>
              <a:gd name="T8" fmla="*/ 16 w 17"/>
              <a:gd name="T9" fmla="*/ 178 h 178"/>
              <a:gd name="T10" fmla="*/ 5 w 17"/>
              <a:gd name="T11" fmla="*/ 157 h 178"/>
              <a:gd name="T12" fmla="*/ 2 w 17"/>
              <a:gd name="T13" fmla="*/ 112 h 178"/>
              <a:gd name="T14" fmla="*/ 3 w 17"/>
              <a:gd name="T15" fmla="*/ 67 h 178"/>
              <a:gd name="T16" fmla="*/ 2 w 17"/>
              <a:gd name="T17" fmla="*/ 41 h 178"/>
              <a:gd name="T18" fmla="*/ 0 w 17"/>
              <a:gd name="T19" fmla="*/ 0 h 178"/>
              <a:gd name="T20" fmla="*/ 8 w 17"/>
              <a:gd name="T21" fmla="*/ 8 h 1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8"/>
              <a:gd name="T35" fmla="*/ 17 w 17"/>
              <a:gd name="T36" fmla="*/ 178 h 1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8">
                <a:moveTo>
                  <a:pt x="8" y="8"/>
                </a:moveTo>
                <a:lnTo>
                  <a:pt x="11" y="41"/>
                </a:lnTo>
                <a:lnTo>
                  <a:pt x="15" y="93"/>
                </a:lnTo>
                <a:lnTo>
                  <a:pt x="17" y="146"/>
                </a:lnTo>
                <a:lnTo>
                  <a:pt x="16" y="178"/>
                </a:lnTo>
                <a:lnTo>
                  <a:pt x="5" y="157"/>
                </a:lnTo>
                <a:lnTo>
                  <a:pt x="2" y="112"/>
                </a:lnTo>
                <a:lnTo>
                  <a:pt x="3" y="67"/>
                </a:lnTo>
                <a:lnTo>
                  <a:pt x="2" y="41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83" name="Freeform 42"/>
          <p:cNvSpPr>
            <a:spLocks/>
          </p:cNvSpPr>
          <p:nvPr/>
        </p:nvSpPr>
        <p:spPr bwMode="auto">
          <a:xfrm>
            <a:off x="6573838" y="2368550"/>
            <a:ext cx="60325" cy="61913"/>
          </a:xfrm>
          <a:custGeom>
            <a:avLst/>
            <a:gdLst>
              <a:gd name="T0" fmla="*/ 28 w 38"/>
              <a:gd name="T1" fmla="*/ 6 h 39"/>
              <a:gd name="T2" fmla="*/ 35 w 38"/>
              <a:gd name="T3" fmla="*/ 12 h 39"/>
              <a:gd name="T4" fmla="*/ 38 w 38"/>
              <a:gd name="T5" fmla="*/ 19 h 39"/>
              <a:gd name="T6" fmla="*/ 37 w 38"/>
              <a:gd name="T7" fmla="*/ 26 h 39"/>
              <a:gd name="T8" fmla="*/ 32 w 38"/>
              <a:gd name="T9" fmla="*/ 35 h 39"/>
              <a:gd name="T10" fmla="*/ 31 w 38"/>
              <a:gd name="T11" fmla="*/ 37 h 39"/>
              <a:gd name="T12" fmla="*/ 28 w 38"/>
              <a:gd name="T13" fmla="*/ 38 h 39"/>
              <a:gd name="T14" fmla="*/ 27 w 38"/>
              <a:gd name="T15" fmla="*/ 39 h 39"/>
              <a:gd name="T16" fmla="*/ 25 w 38"/>
              <a:gd name="T17" fmla="*/ 39 h 39"/>
              <a:gd name="T18" fmla="*/ 30 w 38"/>
              <a:gd name="T19" fmla="*/ 27 h 39"/>
              <a:gd name="T20" fmla="*/ 28 w 38"/>
              <a:gd name="T21" fmla="*/ 20 h 39"/>
              <a:gd name="T22" fmla="*/ 21 w 38"/>
              <a:gd name="T23" fmla="*/ 17 h 39"/>
              <a:gd name="T24" fmla="*/ 12 w 38"/>
              <a:gd name="T25" fmla="*/ 15 h 39"/>
              <a:gd name="T26" fmla="*/ 5 w 38"/>
              <a:gd name="T27" fmla="*/ 14 h 39"/>
              <a:gd name="T28" fmla="*/ 0 w 38"/>
              <a:gd name="T29" fmla="*/ 12 h 39"/>
              <a:gd name="T30" fmla="*/ 2 w 38"/>
              <a:gd name="T31" fmla="*/ 7 h 39"/>
              <a:gd name="T32" fmla="*/ 12 w 38"/>
              <a:gd name="T33" fmla="*/ 0 h 39"/>
              <a:gd name="T34" fmla="*/ 28 w 38"/>
              <a:gd name="T35" fmla="*/ 6 h 3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"/>
              <a:gd name="T55" fmla="*/ 0 h 39"/>
              <a:gd name="T56" fmla="*/ 38 w 38"/>
              <a:gd name="T57" fmla="*/ 39 h 3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" h="39">
                <a:moveTo>
                  <a:pt x="28" y="6"/>
                </a:moveTo>
                <a:lnTo>
                  <a:pt x="35" y="12"/>
                </a:lnTo>
                <a:lnTo>
                  <a:pt x="38" y="19"/>
                </a:lnTo>
                <a:lnTo>
                  <a:pt x="37" y="26"/>
                </a:lnTo>
                <a:lnTo>
                  <a:pt x="32" y="35"/>
                </a:lnTo>
                <a:lnTo>
                  <a:pt x="31" y="37"/>
                </a:lnTo>
                <a:lnTo>
                  <a:pt x="28" y="38"/>
                </a:lnTo>
                <a:lnTo>
                  <a:pt x="27" y="39"/>
                </a:lnTo>
                <a:lnTo>
                  <a:pt x="25" y="39"/>
                </a:lnTo>
                <a:lnTo>
                  <a:pt x="30" y="27"/>
                </a:lnTo>
                <a:lnTo>
                  <a:pt x="28" y="20"/>
                </a:lnTo>
                <a:lnTo>
                  <a:pt x="21" y="17"/>
                </a:lnTo>
                <a:lnTo>
                  <a:pt x="12" y="15"/>
                </a:lnTo>
                <a:lnTo>
                  <a:pt x="5" y="14"/>
                </a:lnTo>
                <a:lnTo>
                  <a:pt x="0" y="12"/>
                </a:lnTo>
                <a:lnTo>
                  <a:pt x="2" y="7"/>
                </a:lnTo>
                <a:lnTo>
                  <a:pt x="12" y="0"/>
                </a:lnTo>
                <a:lnTo>
                  <a:pt x="28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84" name="Freeform 43"/>
          <p:cNvSpPr>
            <a:spLocks/>
          </p:cNvSpPr>
          <p:nvPr/>
        </p:nvSpPr>
        <p:spPr bwMode="auto">
          <a:xfrm>
            <a:off x="6027738" y="2941638"/>
            <a:ext cx="192087" cy="52387"/>
          </a:xfrm>
          <a:custGeom>
            <a:avLst/>
            <a:gdLst>
              <a:gd name="T0" fmla="*/ 36 w 121"/>
              <a:gd name="T1" fmla="*/ 16 h 33"/>
              <a:gd name="T2" fmla="*/ 47 w 121"/>
              <a:gd name="T3" fmla="*/ 17 h 33"/>
              <a:gd name="T4" fmla="*/ 57 w 121"/>
              <a:gd name="T5" fmla="*/ 18 h 33"/>
              <a:gd name="T6" fmla="*/ 68 w 121"/>
              <a:gd name="T7" fmla="*/ 17 h 33"/>
              <a:gd name="T8" fmla="*/ 79 w 121"/>
              <a:gd name="T9" fmla="*/ 15 h 33"/>
              <a:gd name="T10" fmla="*/ 89 w 121"/>
              <a:gd name="T11" fmla="*/ 12 h 33"/>
              <a:gd name="T12" fmla="*/ 99 w 121"/>
              <a:gd name="T13" fmla="*/ 9 h 33"/>
              <a:gd name="T14" fmla="*/ 109 w 121"/>
              <a:gd name="T15" fmla="*/ 5 h 33"/>
              <a:gd name="T16" fmla="*/ 118 w 121"/>
              <a:gd name="T17" fmla="*/ 0 h 33"/>
              <a:gd name="T18" fmla="*/ 121 w 121"/>
              <a:gd name="T19" fmla="*/ 4 h 33"/>
              <a:gd name="T20" fmla="*/ 116 w 121"/>
              <a:gd name="T21" fmla="*/ 10 h 33"/>
              <a:gd name="T22" fmla="*/ 111 w 121"/>
              <a:gd name="T23" fmla="*/ 15 h 33"/>
              <a:gd name="T24" fmla="*/ 105 w 121"/>
              <a:gd name="T25" fmla="*/ 19 h 33"/>
              <a:gd name="T26" fmla="*/ 98 w 121"/>
              <a:gd name="T27" fmla="*/ 22 h 33"/>
              <a:gd name="T28" fmla="*/ 90 w 121"/>
              <a:gd name="T29" fmla="*/ 24 h 33"/>
              <a:gd name="T30" fmla="*/ 83 w 121"/>
              <a:gd name="T31" fmla="*/ 27 h 33"/>
              <a:gd name="T32" fmla="*/ 75 w 121"/>
              <a:gd name="T33" fmla="*/ 28 h 33"/>
              <a:gd name="T34" fmla="*/ 69 w 121"/>
              <a:gd name="T35" fmla="*/ 30 h 33"/>
              <a:gd name="T36" fmla="*/ 56 w 121"/>
              <a:gd name="T37" fmla="*/ 33 h 33"/>
              <a:gd name="T38" fmla="*/ 43 w 121"/>
              <a:gd name="T39" fmla="*/ 33 h 33"/>
              <a:gd name="T40" fmla="*/ 32 w 121"/>
              <a:gd name="T41" fmla="*/ 31 h 33"/>
              <a:gd name="T42" fmla="*/ 23 w 121"/>
              <a:gd name="T43" fmla="*/ 28 h 33"/>
              <a:gd name="T44" fmla="*/ 16 w 121"/>
              <a:gd name="T45" fmla="*/ 23 h 33"/>
              <a:gd name="T46" fmla="*/ 10 w 121"/>
              <a:gd name="T47" fmla="*/ 17 h 33"/>
              <a:gd name="T48" fmla="*/ 3 w 121"/>
              <a:gd name="T49" fmla="*/ 10 h 33"/>
              <a:gd name="T50" fmla="*/ 0 w 121"/>
              <a:gd name="T51" fmla="*/ 1 h 33"/>
              <a:gd name="T52" fmla="*/ 8 w 121"/>
              <a:gd name="T53" fmla="*/ 5 h 33"/>
              <a:gd name="T54" fmla="*/ 17 w 121"/>
              <a:gd name="T55" fmla="*/ 9 h 33"/>
              <a:gd name="T56" fmla="*/ 27 w 121"/>
              <a:gd name="T57" fmla="*/ 12 h 33"/>
              <a:gd name="T58" fmla="*/ 36 w 121"/>
              <a:gd name="T59" fmla="*/ 16 h 3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21"/>
              <a:gd name="T91" fmla="*/ 0 h 33"/>
              <a:gd name="T92" fmla="*/ 121 w 121"/>
              <a:gd name="T93" fmla="*/ 33 h 3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21" h="33">
                <a:moveTo>
                  <a:pt x="36" y="16"/>
                </a:moveTo>
                <a:lnTo>
                  <a:pt x="47" y="17"/>
                </a:lnTo>
                <a:lnTo>
                  <a:pt x="57" y="18"/>
                </a:lnTo>
                <a:lnTo>
                  <a:pt x="68" y="17"/>
                </a:lnTo>
                <a:lnTo>
                  <a:pt x="79" y="15"/>
                </a:lnTo>
                <a:lnTo>
                  <a:pt x="89" y="12"/>
                </a:lnTo>
                <a:lnTo>
                  <a:pt x="99" y="9"/>
                </a:lnTo>
                <a:lnTo>
                  <a:pt x="109" y="5"/>
                </a:lnTo>
                <a:lnTo>
                  <a:pt x="118" y="0"/>
                </a:lnTo>
                <a:lnTo>
                  <a:pt x="121" y="4"/>
                </a:lnTo>
                <a:lnTo>
                  <a:pt x="116" y="10"/>
                </a:lnTo>
                <a:lnTo>
                  <a:pt x="111" y="15"/>
                </a:lnTo>
                <a:lnTo>
                  <a:pt x="105" y="19"/>
                </a:lnTo>
                <a:lnTo>
                  <a:pt x="98" y="22"/>
                </a:lnTo>
                <a:lnTo>
                  <a:pt x="90" y="24"/>
                </a:lnTo>
                <a:lnTo>
                  <a:pt x="83" y="27"/>
                </a:lnTo>
                <a:lnTo>
                  <a:pt x="75" y="28"/>
                </a:lnTo>
                <a:lnTo>
                  <a:pt x="69" y="30"/>
                </a:lnTo>
                <a:lnTo>
                  <a:pt x="56" y="33"/>
                </a:lnTo>
                <a:lnTo>
                  <a:pt x="43" y="33"/>
                </a:lnTo>
                <a:lnTo>
                  <a:pt x="32" y="31"/>
                </a:lnTo>
                <a:lnTo>
                  <a:pt x="23" y="28"/>
                </a:lnTo>
                <a:lnTo>
                  <a:pt x="16" y="23"/>
                </a:lnTo>
                <a:lnTo>
                  <a:pt x="10" y="17"/>
                </a:lnTo>
                <a:lnTo>
                  <a:pt x="3" y="10"/>
                </a:lnTo>
                <a:lnTo>
                  <a:pt x="0" y="1"/>
                </a:lnTo>
                <a:lnTo>
                  <a:pt x="8" y="5"/>
                </a:lnTo>
                <a:lnTo>
                  <a:pt x="17" y="9"/>
                </a:lnTo>
                <a:lnTo>
                  <a:pt x="27" y="12"/>
                </a:lnTo>
                <a:lnTo>
                  <a:pt x="36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85" name="Freeform 44"/>
          <p:cNvSpPr>
            <a:spLocks/>
          </p:cNvSpPr>
          <p:nvPr/>
        </p:nvSpPr>
        <p:spPr bwMode="auto">
          <a:xfrm>
            <a:off x="5181600" y="3736975"/>
            <a:ext cx="57150" cy="115888"/>
          </a:xfrm>
          <a:custGeom>
            <a:avLst/>
            <a:gdLst>
              <a:gd name="T0" fmla="*/ 36 w 36"/>
              <a:gd name="T1" fmla="*/ 1 h 73"/>
              <a:gd name="T2" fmla="*/ 27 w 36"/>
              <a:gd name="T3" fmla="*/ 15 h 73"/>
              <a:gd name="T4" fmla="*/ 17 w 36"/>
              <a:gd name="T5" fmla="*/ 30 h 73"/>
              <a:gd name="T6" fmla="*/ 11 w 36"/>
              <a:gd name="T7" fmla="*/ 46 h 73"/>
              <a:gd name="T8" fmla="*/ 10 w 36"/>
              <a:gd name="T9" fmla="*/ 63 h 73"/>
              <a:gd name="T10" fmla="*/ 8 w 36"/>
              <a:gd name="T11" fmla="*/ 65 h 73"/>
              <a:gd name="T12" fmla="*/ 6 w 36"/>
              <a:gd name="T13" fmla="*/ 68 h 73"/>
              <a:gd name="T14" fmla="*/ 5 w 36"/>
              <a:gd name="T15" fmla="*/ 69 h 73"/>
              <a:gd name="T16" fmla="*/ 5 w 36"/>
              <a:gd name="T17" fmla="*/ 73 h 73"/>
              <a:gd name="T18" fmla="*/ 0 w 36"/>
              <a:gd name="T19" fmla="*/ 59 h 73"/>
              <a:gd name="T20" fmla="*/ 0 w 36"/>
              <a:gd name="T21" fmla="*/ 45 h 73"/>
              <a:gd name="T22" fmla="*/ 2 w 36"/>
              <a:gd name="T23" fmla="*/ 31 h 73"/>
              <a:gd name="T24" fmla="*/ 8 w 36"/>
              <a:gd name="T25" fmla="*/ 16 h 73"/>
              <a:gd name="T26" fmla="*/ 15 w 36"/>
              <a:gd name="T27" fmla="*/ 10 h 73"/>
              <a:gd name="T28" fmla="*/ 21 w 36"/>
              <a:gd name="T29" fmla="*/ 3 h 73"/>
              <a:gd name="T30" fmla="*/ 27 w 36"/>
              <a:gd name="T31" fmla="*/ 0 h 73"/>
              <a:gd name="T32" fmla="*/ 36 w 36"/>
              <a:gd name="T33" fmla="*/ 1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3"/>
              <a:gd name="T53" fmla="*/ 36 w 36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3">
                <a:moveTo>
                  <a:pt x="36" y="1"/>
                </a:moveTo>
                <a:lnTo>
                  <a:pt x="27" y="15"/>
                </a:lnTo>
                <a:lnTo>
                  <a:pt x="17" y="30"/>
                </a:lnTo>
                <a:lnTo>
                  <a:pt x="11" y="46"/>
                </a:lnTo>
                <a:lnTo>
                  <a:pt x="10" y="63"/>
                </a:lnTo>
                <a:lnTo>
                  <a:pt x="8" y="65"/>
                </a:lnTo>
                <a:lnTo>
                  <a:pt x="6" y="68"/>
                </a:lnTo>
                <a:lnTo>
                  <a:pt x="5" y="69"/>
                </a:lnTo>
                <a:lnTo>
                  <a:pt x="5" y="73"/>
                </a:lnTo>
                <a:lnTo>
                  <a:pt x="0" y="59"/>
                </a:lnTo>
                <a:lnTo>
                  <a:pt x="0" y="45"/>
                </a:lnTo>
                <a:lnTo>
                  <a:pt x="2" y="31"/>
                </a:lnTo>
                <a:lnTo>
                  <a:pt x="8" y="16"/>
                </a:lnTo>
                <a:lnTo>
                  <a:pt x="15" y="10"/>
                </a:lnTo>
                <a:lnTo>
                  <a:pt x="21" y="3"/>
                </a:lnTo>
                <a:lnTo>
                  <a:pt x="27" y="0"/>
                </a:lnTo>
                <a:lnTo>
                  <a:pt x="36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86" name="Freeform 45"/>
          <p:cNvSpPr>
            <a:spLocks/>
          </p:cNvSpPr>
          <p:nvPr/>
        </p:nvSpPr>
        <p:spPr bwMode="auto">
          <a:xfrm>
            <a:off x="5254625" y="3721100"/>
            <a:ext cx="214313" cy="127000"/>
          </a:xfrm>
          <a:custGeom>
            <a:avLst/>
            <a:gdLst>
              <a:gd name="T0" fmla="*/ 58 w 135"/>
              <a:gd name="T1" fmla="*/ 2 h 80"/>
              <a:gd name="T2" fmla="*/ 68 w 135"/>
              <a:gd name="T3" fmla="*/ 11 h 80"/>
              <a:gd name="T4" fmla="*/ 78 w 135"/>
              <a:gd name="T5" fmla="*/ 20 h 80"/>
              <a:gd name="T6" fmla="*/ 87 w 135"/>
              <a:gd name="T7" fmla="*/ 30 h 80"/>
              <a:gd name="T8" fmla="*/ 94 w 135"/>
              <a:gd name="T9" fmla="*/ 38 h 80"/>
              <a:gd name="T10" fmla="*/ 103 w 135"/>
              <a:gd name="T11" fmla="*/ 48 h 80"/>
              <a:gd name="T12" fmla="*/ 111 w 135"/>
              <a:gd name="T13" fmla="*/ 57 h 80"/>
              <a:gd name="T14" fmla="*/ 123 w 135"/>
              <a:gd name="T15" fmla="*/ 65 h 80"/>
              <a:gd name="T16" fmla="*/ 134 w 135"/>
              <a:gd name="T17" fmla="*/ 72 h 80"/>
              <a:gd name="T18" fmla="*/ 135 w 135"/>
              <a:gd name="T19" fmla="*/ 74 h 80"/>
              <a:gd name="T20" fmla="*/ 134 w 135"/>
              <a:gd name="T21" fmla="*/ 77 h 80"/>
              <a:gd name="T22" fmla="*/ 131 w 135"/>
              <a:gd name="T23" fmla="*/ 79 h 80"/>
              <a:gd name="T24" fmla="*/ 129 w 135"/>
              <a:gd name="T25" fmla="*/ 80 h 80"/>
              <a:gd name="T26" fmla="*/ 120 w 135"/>
              <a:gd name="T27" fmla="*/ 73 h 80"/>
              <a:gd name="T28" fmla="*/ 110 w 135"/>
              <a:gd name="T29" fmla="*/ 66 h 80"/>
              <a:gd name="T30" fmla="*/ 100 w 135"/>
              <a:gd name="T31" fmla="*/ 59 h 80"/>
              <a:gd name="T32" fmla="*/ 90 w 135"/>
              <a:gd name="T33" fmla="*/ 51 h 80"/>
              <a:gd name="T34" fmla="*/ 80 w 135"/>
              <a:gd name="T35" fmla="*/ 44 h 80"/>
              <a:gd name="T36" fmla="*/ 73 w 135"/>
              <a:gd name="T37" fmla="*/ 36 h 80"/>
              <a:gd name="T38" fmla="*/ 67 w 135"/>
              <a:gd name="T39" fmla="*/ 26 h 80"/>
              <a:gd name="T40" fmla="*/ 62 w 135"/>
              <a:gd name="T41" fmla="*/ 16 h 80"/>
              <a:gd name="T42" fmla="*/ 57 w 135"/>
              <a:gd name="T43" fmla="*/ 14 h 80"/>
              <a:gd name="T44" fmla="*/ 51 w 135"/>
              <a:gd name="T45" fmla="*/ 13 h 80"/>
              <a:gd name="T46" fmla="*/ 46 w 135"/>
              <a:gd name="T47" fmla="*/ 12 h 80"/>
              <a:gd name="T48" fmla="*/ 41 w 135"/>
              <a:gd name="T49" fmla="*/ 12 h 80"/>
              <a:gd name="T50" fmla="*/ 36 w 135"/>
              <a:gd name="T51" fmla="*/ 11 h 80"/>
              <a:gd name="T52" fmla="*/ 29 w 135"/>
              <a:gd name="T53" fmla="*/ 11 h 80"/>
              <a:gd name="T54" fmla="*/ 23 w 135"/>
              <a:gd name="T55" fmla="*/ 12 h 80"/>
              <a:gd name="T56" fmla="*/ 16 w 135"/>
              <a:gd name="T57" fmla="*/ 12 h 80"/>
              <a:gd name="T58" fmla="*/ 13 w 135"/>
              <a:gd name="T59" fmla="*/ 16 h 80"/>
              <a:gd name="T60" fmla="*/ 8 w 135"/>
              <a:gd name="T61" fmla="*/ 17 h 80"/>
              <a:gd name="T62" fmla="*/ 3 w 135"/>
              <a:gd name="T63" fmla="*/ 16 h 80"/>
              <a:gd name="T64" fmla="*/ 0 w 135"/>
              <a:gd name="T65" fmla="*/ 13 h 80"/>
              <a:gd name="T66" fmla="*/ 6 w 135"/>
              <a:gd name="T67" fmla="*/ 6 h 80"/>
              <a:gd name="T68" fmla="*/ 12 w 135"/>
              <a:gd name="T69" fmla="*/ 2 h 80"/>
              <a:gd name="T70" fmla="*/ 19 w 135"/>
              <a:gd name="T71" fmla="*/ 0 h 80"/>
              <a:gd name="T72" fmla="*/ 27 w 135"/>
              <a:gd name="T73" fmla="*/ 0 h 80"/>
              <a:gd name="T74" fmla="*/ 34 w 135"/>
              <a:gd name="T75" fmla="*/ 0 h 80"/>
              <a:gd name="T76" fmla="*/ 43 w 135"/>
              <a:gd name="T77" fmla="*/ 1 h 80"/>
              <a:gd name="T78" fmla="*/ 51 w 135"/>
              <a:gd name="T79" fmla="*/ 2 h 80"/>
              <a:gd name="T80" fmla="*/ 58 w 135"/>
              <a:gd name="T81" fmla="*/ 2 h 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5"/>
              <a:gd name="T124" fmla="*/ 0 h 80"/>
              <a:gd name="T125" fmla="*/ 135 w 135"/>
              <a:gd name="T126" fmla="*/ 80 h 8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5" h="80">
                <a:moveTo>
                  <a:pt x="58" y="2"/>
                </a:moveTo>
                <a:lnTo>
                  <a:pt x="68" y="11"/>
                </a:lnTo>
                <a:lnTo>
                  <a:pt x="78" y="20"/>
                </a:lnTo>
                <a:lnTo>
                  <a:pt x="87" y="30"/>
                </a:lnTo>
                <a:lnTo>
                  <a:pt x="94" y="38"/>
                </a:lnTo>
                <a:lnTo>
                  <a:pt x="103" y="48"/>
                </a:lnTo>
                <a:lnTo>
                  <a:pt x="111" y="57"/>
                </a:lnTo>
                <a:lnTo>
                  <a:pt x="123" y="65"/>
                </a:lnTo>
                <a:lnTo>
                  <a:pt x="134" y="72"/>
                </a:lnTo>
                <a:lnTo>
                  <a:pt x="135" y="74"/>
                </a:lnTo>
                <a:lnTo>
                  <a:pt x="134" y="77"/>
                </a:lnTo>
                <a:lnTo>
                  <a:pt x="131" y="79"/>
                </a:lnTo>
                <a:lnTo>
                  <a:pt x="129" y="80"/>
                </a:lnTo>
                <a:lnTo>
                  <a:pt x="120" y="73"/>
                </a:lnTo>
                <a:lnTo>
                  <a:pt x="110" y="66"/>
                </a:lnTo>
                <a:lnTo>
                  <a:pt x="100" y="59"/>
                </a:lnTo>
                <a:lnTo>
                  <a:pt x="90" y="51"/>
                </a:lnTo>
                <a:lnTo>
                  <a:pt x="80" y="44"/>
                </a:lnTo>
                <a:lnTo>
                  <a:pt x="73" y="36"/>
                </a:lnTo>
                <a:lnTo>
                  <a:pt x="67" y="26"/>
                </a:lnTo>
                <a:lnTo>
                  <a:pt x="62" y="16"/>
                </a:lnTo>
                <a:lnTo>
                  <a:pt x="57" y="14"/>
                </a:lnTo>
                <a:lnTo>
                  <a:pt x="51" y="13"/>
                </a:lnTo>
                <a:lnTo>
                  <a:pt x="46" y="12"/>
                </a:lnTo>
                <a:lnTo>
                  <a:pt x="41" y="12"/>
                </a:lnTo>
                <a:lnTo>
                  <a:pt x="36" y="11"/>
                </a:lnTo>
                <a:lnTo>
                  <a:pt x="29" y="11"/>
                </a:lnTo>
                <a:lnTo>
                  <a:pt x="23" y="12"/>
                </a:lnTo>
                <a:lnTo>
                  <a:pt x="16" y="12"/>
                </a:lnTo>
                <a:lnTo>
                  <a:pt x="13" y="16"/>
                </a:lnTo>
                <a:lnTo>
                  <a:pt x="8" y="17"/>
                </a:lnTo>
                <a:lnTo>
                  <a:pt x="3" y="16"/>
                </a:lnTo>
                <a:lnTo>
                  <a:pt x="0" y="13"/>
                </a:lnTo>
                <a:lnTo>
                  <a:pt x="6" y="6"/>
                </a:lnTo>
                <a:lnTo>
                  <a:pt x="12" y="2"/>
                </a:lnTo>
                <a:lnTo>
                  <a:pt x="19" y="0"/>
                </a:lnTo>
                <a:lnTo>
                  <a:pt x="27" y="0"/>
                </a:lnTo>
                <a:lnTo>
                  <a:pt x="34" y="0"/>
                </a:lnTo>
                <a:lnTo>
                  <a:pt x="43" y="1"/>
                </a:lnTo>
                <a:lnTo>
                  <a:pt x="51" y="2"/>
                </a:lnTo>
                <a:lnTo>
                  <a:pt x="58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87" name="Freeform 46"/>
          <p:cNvSpPr>
            <a:spLocks/>
          </p:cNvSpPr>
          <p:nvPr/>
        </p:nvSpPr>
        <p:spPr bwMode="auto">
          <a:xfrm>
            <a:off x="6316663" y="2516188"/>
            <a:ext cx="244475" cy="377825"/>
          </a:xfrm>
          <a:custGeom>
            <a:avLst/>
            <a:gdLst>
              <a:gd name="T0" fmla="*/ 154 w 154"/>
              <a:gd name="T1" fmla="*/ 70 h 238"/>
              <a:gd name="T2" fmla="*/ 152 w 154"/>
              <a:gd name="T3" fmla="*/ 94 h 238"/>
              <a:gd name="T4" fmla="*/ 144 w 154"/>
              <a:gd name="T5" fmla="*/ 116 h 238"/>
              <a:gd name="T6" fmla="*/ 136 w 154"/>
              <a:gd name="T7" fmla="*/ 138 h 238"/>
              <a:gd name="T8" fmla="*/ 124 w 154"/>
              <a:gd name="T9" fmla="*/ 159 h 238"/>
              <a:gd name="T10" fmla="*/ 110 w 154"/>
              <a:gd name="T11" fmla="*/ 179 h 238"/>
              <a:gd name="T12" fmla="*/ 93 w 154"/>
              <a:gd name="T13" fmla="*/ 196 h 238"/>
              <a:gd name="T14" fmla="*/ 76 w 154"/>
              <a:gd name="T15" fmla="*/ 213 h 238"/>
              <a:gd name="T16" fmla="*/ 56 w 154"/>
              <a:gd name="T17" fmla="*/ 229 h 238"/>
              <a:gd name="T18" fmla="*/ 50 w 154"/>
              <a:gd name="T19" fmla="*/ 232 h 238"/>
              <a:gd name="T20" fmla="*/ 42 w 154"/>
              <a:gd name="T21" fmla="*/ 235 h 238"/>
              <a:gd name="T22" fmla="*/ 35 w 154"/>
              <a:gd name="T23" fmla="*/ 237 h 238"/>
              <a:gd name="T24" fmla="*/ 28 w 154"/>
              <a:gd name="T25" fmla="*/ 238 h 238"/>
              <a:gd name="T26" fmla="*/ 20 w 154"/>
              <a:gd name="T27" fmla="*/ 238 h 238"/>
              <a:gd name="T28" fmla="*/ 13 w 154"/>
              <a:gd name="T29" fmla="*/ 237 h 238"/>
              <a:gd name="T30" fmla="*/ 6 w 154"/>
              <a:gd name="T31" fmla="*/ 236 h 238"/>
              <a:gd name="T32" fmla="*/ 0 w 154"/>
              <a:gd name="T33" fmla="*/ 234 h 238"/>
              <a:gd name="T34" fmla="*/ 23 w 154"/>
              <a:gd name="T35" fmla="*/ 229 h 238"/>
              <a:gd name="T36" fmla="*/ 42 w 154"/>
              <a:gd name="T37" fmla="*/ 220 h 238"/>
              <a:gd name="T38" fmla="*/ 60 w 154"/>
              <a:gd name="T39" fmla="*/ 210 h 238"/>
              <a:gd name="T40" fmla="*/ 75 w 154"/>
              <a:gd name="T41" fmla="*/ 195 h 238"/>
              <a:gd name="T42" fmla="*/ 88 w 154"/>
              <a:gd name="T43" fmla="*/ 179 h 238"/>
              <a:gd name="T44" fmla="*/ 101 w 154"/>
              <a:gd name="T45" fmla="*/ 162 h 238"/>
              <a:gd name="T46" fmla="*/ 113 w 154"/>
              <a:gd name="T47" fmla="*/ 144 h 238"/>
              <a:gd name="T48" fmla="*/ 124 w 154"/>
              <a:gd name="T49" fmla="*/ 126 h 238"/>
              <a:gd name="T50" fmla="*/ 127 w 154"/>
              <a:gd name="T51" fmla="*/ 106 h 238"/>
              <a:gd name="T52" fmla="*/ 133 w 154"/>
              <a:gd name="T53" fmla="*/ 71 h 238"/>
              <a:gd name="T54" fmla="*/ 138 w 154"/>
              <a:gd name="T55" fmla="*/ 33 h 238"/>
              <a:gd name="T56" fmla="*/ 141 w 154"/>
              <a:gd name="T57" fmla="*/ 0 h 238"/>
              <a:gd name="T58" fmla="*/ 151 w 154"/>
              <a:gd name="T59" fmla="*/ 13 h 238"/>
              <a:gd name="T60" fmla="*/ 154 w 154"/>
              <a:gd name="T61" fmla="*/ 36 h 238"/>
              <a:gd name="T62" fmla="*/ 154 w 154"/>
              <a:gd name="T63" fmla="*/ 58 h 238"/>
              <a:gd name="T64" fmla="*/ 154 w 154"/>
              <a:gd name="T65" fmla="*/ 70 h 2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4"/>
              <a:gd name="T100" fmla="*/ 0 h 238"/>
              <a:gd name="T101" fmla="*/ 154 w 154"/>
              <a:gd name="T102" fmla="*/ 238 h 2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4" h="238">
                <a:moveTo>
                  <a:pt x="154" y="70"/>
                </a:moveTo>
                <a:lnTo>
                  <a:pt x="152" y="94"/>
                </a:lnTo>
                <a:lnTo>
                  <a:pt x="144" y="116"/>
                </a:lnTo>
                <a:lnTo>
                  <a:pt x="136" y="138"/>
                </a:lnTo>
                <a:lnTo>
                  <a:pt x="124" y="159"/>
                </a:lnTo>
                <a:lnTo>
                  <a:pt x="110" y="179"/>
                </a:lnTo>
                <a:lnTo>
                  <a:pt x="93" y="196"/>
                </a:lnTo>
                <a:lnTo>
                  <a:pt x="76" y="213"/>
                </a:lnTo>
                <a:lnTo>
                  <a:pt x="56" y="229"/>
                </a:lnTo>
                <a:lnTo>
                  <a:pt x="50" y="232"/>
                </a:lnTo>
                <a:lnTo>
                  <a:pt x="42" y="235"/>
                </a:lnTo>
                <a:lnTo>
                  <a:pt x="35" y="237"/>
                </a:lnTo>
                <a:lnTo>
                  <a:pt x="28" y="238"/>
                </a:lnTo>
                <a:lnTo>
                  <a:pt x="20" y="238"/>
                </a:lnTo>
                <a:lnTo>
                  <a:pt x="13" y="237"/>
                </a:lnTo>
                <a:lnTo>
                  <a:pt x="6" y="236"/>
                </a:lnTo>
                <a:lnTo>
                  <a:pt x="0" y="234"/>
                </a:lnTo>
                <a:lnTo>
                  <a:pt x="23" y="229"/>
                </a:lnTo>
                <a:lnTo>
                  <a:pt x="42" y="220"/>
                </a:lnTo>
                <a:lnTo>
                  <a:pt x="60" y="210"/>
                </a:lnTo>
                <a:lnTo>
                  <a:pt x="75" y="195"/>
                </a:lnTo>
                <a:lnTo>
                  <a:pt x="88" y="179"/>
                </a:lnTo>
                <a:lnTo>
                  <a:pt x="101" y="162"/>
                </a:lnTo>
                <a:lnTo>
                  <a:pt x="113" y="144"/>
                </a:lnTo>
                <a:lnTo>
                  <a:pt x="124" y="126"/>
                </a:lnTo>
                <a:lnTo>
                  <a:pt x="127" y="106"/>
                </a:lnTo>
                <a:lnTo>
                  <a:pt x="133" y="71"/>
                </a:lnTo>
                <a:lnTo>
                  <a:pt x="138" y="33"/>
                </a:lnTo>
                <a:lnTo>
                  <a:pt x="141" y="0"/>
                </a:lnTo>
                <a:lnTo>
                  <a:pt x="151" y="13"/>
                </a:lnTo>
                <a:lnTo>
                  <a:pt x="154" y="36"/>
                </a:lnTo>
                <a:lnTo>
                  <a:pt x="154" y="58"/>
                </a:lnTo>
                <a:lnTo>
                  <a:pt x="154" y="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88" name="Freeform 47"/>
          <p:cNvSpPr>
            <a:spLocks/>
          </p:cNvSpPr>
          <p:nvPr/>
        </p:nvSpPr>
        <p:spPr bwMode="auto">
          <a:xfrm>
            <a:off x="5173663" y="3846513"/>
            <a:ext cx="330200" cy="79375"/>
          </a:xfrm>
          <a:custGeom>
            <a:avLst/>
            <a:gdLst>
              <a:gd name="T0" fmla="*/ 129 w 208"/>
              <a:gd name="T1" fmla="*/ 5 h 50"/>
              <a:gd name="T2" fmla="*/ 139 w 208"/>
              <a:gd name="T3" fmla="*/ 7 h 50"/>
              <a:gd name="T4" fmla="*/ 147 w 208"/>
              <a:gd name="T5" fmla="*/ 11 h 50"/>
              <a:gd name="T6" fmla="*/ 157 w 208"/>
              <a:gd name="T7" fmla="*/ 13 h 50"/>
              <a:gd name="T8" fmla="*/ 166 w 208"/>
              <a:gd name="T9" fmla="*/ 17 h 50"/>
              <a:gd name="T10" fmla="*/ 175 w 208"/>
              <a:gd name="T11" fmla="*/ 19 h 50"/>
              <a:gd name="T12" fmla="*/ 185 w 208"/>
              <a:gd name="T13" fmla="*/ 20 h 50"/>
              <a:gd name="T14" fmla="*/ 193 w 208"/>
              <a:gd name="T15" fmla="*/ 22 h 50"/>
              <a:gd name="T16" fmla="*/ 203 w 208"/>
              <a:gd name="T17" fmla="*/ 22 h 50"/>
              <a:gd name="T18" fmla="*/ 207 w 208"/>
              <a:gd name="T19" fmla="*/ 24 h 50"/>
              <a:gd name="T20" fmla="*/ 208 w 208"/>
              <a:gd name="T21" fmla="*/ 28 h 50"/>
              <a:gd name="T22" fmla="*/ 208 w 208"/>
              <a:gd name="T23" fmla="*/ 31 h 50"/>
              <a:gd name="T24" fmla="*/ 206 w 208"/>
              <a:gd name="T25" fmla="*/ 36 h 50"/>
              <a:gd name="T26" fmla="*/ 196 w 208"/>
              <a:gd name="T27" fmla="*/ 34 h 50"/>
              <a:gd name="T28" fmla="*/ 186 w 208"/>
              <a:gd name="T29" fmla="*/ 32 h 50"/>
              <a:gd name="T30" fmla="*/ 176 w 208"/>
              <a:gd name="T31" fmla="*/ 30 h 50"/>
              <a:gd name="T32" fmla="*/ 166 w 208"/>
              <a:gd name="T33" fmla="*/ 28 h 50"/>
              <a:gd name="T34" fmla="*/ 155 w 208"/>
              <a:gd name="T35" fmla="*/ 25 h 50"/>
              <a:gd name="T36" fmla="*/ 145 w 208"/>
              <a:gd name="T37" fmla="*/ 23 h 50"/>
              <a:gd name="T38" fmla="*/ 135 w 208"/>
              <a:gd name="T39" fmla="*/ 20 h 50"/>
              <a:gd name="T40" fmla="*/ 125 w 208"/>
              <a:gd name="T41" fmla="*/ 17 h 50"/>
              <a:gd name="T42" fmla="*/ 114 w 208"/>
              <a:gd name="T43" fmla="*/ 23 h 50"/>
              <a:gd name="T44" fmla="*/ 103 w 208"/>
              <a:gd name="T45" fmla="*/ 24 h 50"/>
              <a:gd name="T46" fmla="*/ 92 w 208"/>
              <a:gd name="T47" fmla="*/ 23 h 50"/>
              <a:gd name="T48" fmla="*/ 80 w 208"/>
              <a:gd name="T49" fmla="*/ 20 h 50"/>
              <a:gd name="T50" fmla="*/ 68 w 208"/>
              <a:gd name="T51" fmla="*/ 18 h 50"/>
              <a:gd name="T52" fmla="*/ 57 w 208"/>
              <a:gd name="T53" fmla="*/ 17 h 50"/>
              <a:gd name="T54" fmla="*/ 46 w 208"/>
              <a:gd name="T55" fmla="*/ 17 h 50"/>
              <a:gd name="T56" fmla="*/ 36 w 208"/>
              <a:gd name="T57" fmla="*/ 20 h 50"/>
              <a:gd name="T58" fmla="*/ 3 w 208"/>
              <a:gd name="T59" fmla="*/ 50 h 50"/>
              <a:gd name="T60" fmla="*/ 0 w 208"/>
              <a:gd name="T61" fmla="*/ 42 h 50"/>
              <a:gd name="T62" fmla="*/ 3 w 208"/>
              <a:gd name="T63" fmla="*/ 36 h 50"/>
              <a:gd name="T64" fmla="*/ 10 w 208"/>
              <a:gd name="T65" fmla="*/ 30 h 50"/>
              <a:gd name="T66" fmla="*/ 13 w 208"/>
              <a:gd name="T67" fmla="*/ 24 h 50"/>
              <a:gd name="T68" fmla="*/ 26 w 208"/>
              <a:gd name="T69" fmla="*/ 10 h 50"/>
              <a:gd name="T70" fmla="*/ 39 w 208"/>
              <a:gd name="T71" fmla="*/ 2 h 50"/>
              <a:gd name="T72" fmla="*/ 53 w 208"/>
              <a:gd name="T73" fmla="*/ 0 h 50"/>
              <a:gd name="T74" fmla="*/ 67 w 208"/>
              <a:gd name="T75" fmla="*/ 1 h 50"/>
              <a:gd name="T76" fmla="*/ 82 w 208"/>
              <a:gd name="T77" fmla="*/ 4 h 50"/>
              <a:gd name="T78" fmla="*/ 97 w 208"/>
              <a:gd name="T79" fmla="*/ 7 h 50"/>
              <a:gd name="T80" fmla="*/ 113 w 208"/>
              <a:gd name="T81" fmla="*/ 7 h 50"/>
              <a:gd name="T82" fmla="*/ 129 w 208"/>
              <a:gd name="T83" fmla="*/ 5 h 5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8"/>
              <a:gd name="T127" fmla="*/ 0 h 50"/>
              <a:gd name="T128" fmla="*/ 208 w 208"/>
              <a:gd name="T129" fmla="*/ 50 h 5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8" h="50">
                <a:moveTo>
                  <a:pt x="129" y="5"/>
                </a:moveTo>
                <a:lnTo>
                  <a:pt x="139" y="7"/>
                </a:lnTo>
                <a:lnTo>
                  <a:pt x="147" y="11"/>
                </a:lnTo>
                <a:lnTo>
                  <a:pt x="157" y="13"/>
                </a:lnTo>
                <a:lnTo>
                  <a:pt x="166" y="17"/>
                </a:lnTo>
                <a:lnTo>
                  <a:pt x="175" y="19"/>
                </a:lnTo>
                <a:lnTo>
                  <a:pt x="185" y="20"/>
                </a:lnTo>
                <a:lnTo>
                  <a:pt x="193" y="22"/>
                </a:lnTo>
                <a:lnTo>
                  <a:pt x="203" y="22"/>
                </a:lnTo>
                <a:lnTo>
                  <a:pt x="207" y="24"/>
                </a:lnTo>
                <a:lnTo>
                  <a:pt x="208" y="28"/>
                </a:lnTo>
                <a:lnTo>
                  <a:pt x="208" y="31"/>
                </a:lnTo>
                <a:lnTo>
                  <a:pt x="206" y="36"/>
                </a:lnTo>
                <a:lnTo>
                  <a:pt x="196" y="34"/>
                </a:lnTo>
                <a:lnTo>
                  <a:pt x="186" y="32"/>
                </a:lnTo>
                <a:lnTo>
                  <a:pt x="176" y="30"/>
                </a:lnTo>
                <a:lnTo>
                  <a:pt x="166" y="28"/>
                </a:lnTo>
                <a:lnTo>
                  <a:pt x="155" y="25"/>
                </a:lnTo>
                <a:lnTo>
                  <a:pt x="145" y="23"/>
                </a:lnTo>
                <a:lnTo>
                  <a:pt x="135" y="20"/>
                </a:lnTo>
                <a:lnTo>
                  <a:pt x="125" y="17"/>
                </a:lnTo>
                <a:lnTo>
                  <a:pt x="114" y="23"/>
                </a:lnTo>
                <a:lnTo>
                  <a:pt x="103" y="24"/>
                </a:lnTo>
                <a:lnTo>
                  <a:pt x="92" y="23"/>
                </a:lnTo>
                <a:lnTo>
                  <a:pt x="80" y="20"/>
                </a:lnTo>
                <a:lnTo>
                  <a:pt x="68" y="18"/>
                </a:lnTo>
                <a:lnTo>
                  <a:pt x="57" y="17"/>
                </a:lnTo>
                <a:lnTo>
                  <a:pt x="46" y="17"/>
                </a:lnTo>
                <a:lnTo>
                  <a:pt x="36" y="20"/>
                </a:lnTo>
                <a:lnTo>
                  <a:pt x="3" y="50"/>
                </a:lnTo>
                <a:lnTo>
                  <a:pt x="0" y="42"/>
                </a:lnTo>
                <a:lnTo>
                  <a:pt x="3" y="36"/>
                </a:lnTo>
                <a:lnTo>
                  <a:pt x="10" y="30"/>
                </a:lnTo>
                <a:lnTo>
                  <a:pt x="13" y="24"/>
                </a:lnTo>
                <a:lnTo>
                  <a:pt x="26" y="10"/>
                </a:lnTo>
                <a:lnTo>
                  <a:pt x="39" y="2"/>
                </a:lnTo>
                <a:lnTo>
                  <a:pt x="53" y="0"/>
                </a:lnTo>
                <a:lnTo>
                  <a:pt x="67" y="1"/>
                </a:lnTo>
                <a:lnTo>
                  <a:pt x="82" y="4"/>
                </a:lnTo>
                <a:lnTo>
                  <a:pt x="97" y="7"/>
                </a:lnTo>
                <a:lnTo>
                  <a:pt x="113" y="7"/>
                </a:lnTo>
                <a:lnTo>
                  <a:pt x="129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89" name="Freeform 48"/>
          <p:cNvSpPr>
            <a:spLocks/>
          </p:cNvSpPr>
          <p:nvPr/>
        </p:nvSpPr>
        <p:spPr bwMode="auto">
          <a:xfrm>
            <a:off x="6584950" y="2474913"/>
            <a:ext cx="58738" cy="146050"/>
          </a:xfrm>
          <a:custGeom>
            <a:avLst/>
            <a:gdLst>
              <a:gd name="T0" fmla="*/ 29 w 37"/>
              <a:gd name="T1" fmla="*/ 0 h 92"/>
              <a:gd name="T2" fmla="*/ 36 w 37"/>
              <a:gd name="T3" fmla="*/ 14 h 92"/>
              <a:gd name="T4" fmla="*/ 37 w 37"/>
              <a:gd name="T5" fmla="*/ 35 h 92"/>
              <a:gd name="T6" fmla="*/ 35 w 37"/>
              <a:gd name="T7" fmla="*/ 56 h 92"/>
              <a:gd name="T8" fmla="*/ 30 w 37"/>
              <a:gd name="T9" fmla="*/ 73 h 92"/>
              <a:gd name="T10" fmla="*/ 24 w 37"/>
              <a:gd name="T11" fmla="*/ 81 h 92"/>
              <a:gd name="T12" fmla="*/ 16 w 37"/>
              <a:gd name="T13" fmla="*/ 87 h 92"/>
              <a:gd name="T14" fmla="*/ 9 w 37"/>
              <a:gd name="T15" fmla="*/ 91 h 92"/>
              <a:gd name="T16" fmla="*/ 1 w 37"/>
              <a:gd name="T17" fmla="*/ 92 h 92"/>
              <a:gd name="T18" fmla="*/ 1 w 37"/>
              <a:gd name="T19" fmla="*/ 91 h 92"/>
              <a:gd name="T20" fmla="*/ 1 w 37"/>
              <a:gd name="T21" fmla="*/ 88 h 92"/>
              <a:gd name="T22" fmla="*/ 1 w 37"/>
              <a:gd name="T23" fmla="*/ 87 h 92"/>
              <a:gd name="T24" fmla="*/ 0 w 37"/>
              <a:gd name="T25" fmla="*/ 86 h 92"/>
              <a:gd name="T26" fmla="*/ 15 w 37"/>
              <a:gd name="T27" fmla="*/ 73 h 92"/>
              <a:gd name="T28" fmla="*/ 20 w 37"/>
              <a:gd name="T29" fmla="*/ 48 h 92"/>
              <a:gd name="T30" fmla="*/ 24 w 37"/>
              <a:gd name="T31" fmla="*/ 21 h 92"/>
              <a:gd name="T32" fmla="*/ 29 w 37"/>
              <a:gd name="T33" fmla="*/ 0 h 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92"/>
              <a:gd name="T53" fmla="*/ 37 w 37"/>
              <a:gd name="T54" fmla="*/ 92 h 9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92">
                <a:moveTo>
                  <a:pt x="29" y="0"/>
                </a:moveTo>
                <a:lnTo>
                  <a:pt x="36" y="14"/>
                </a:lnTo>
                <a:lnTo>
                  <a:pt x="37" y="35"/>
                </a:lnTo>
                <a:lnTo>
                  <a:pt x="35" y="56"/>
                </a:lnTo>
                <a:lnTo>
                  <a:pt x="30" y="73"/>
                </a:lnTo>
                <a:lnTo>
                  <a:pt x="24" y="81"/>
                </a:lnTo>
                <a:lnTo>
                  <a:pt x="16" y="87"/>
                </a:lnTo>
                <a:lnTo>
                  <a:pt x="9" y="91"/>
                </a:lnTo>
                <a:lnTo>
                  <a:pt x="1" y="92"/>
                </a:lnTo>
                <a:lnTo>
                  <a:pt x="1" y="91"/>
                </a:lnTo>
                <a:lnTo>
                  <a:pt x="1" y="88"/>
                </a:lnTo>
                <a:lnTo>
                  <a:pt x="1" y="87"/>
                </a:lnTo>
                <a:lnTo>
                  <a:pt x="0" y="86"/>
                </a:lnTo>
                <a:lnTo>
                  <a:pt x="15" y="73"/>
                </a:lnTo>
                <a:lnTo>
                  <a:pt x="20" y="48"/>
                </a:lnTo>
                <a:lnTo>
                  <a:pt x="24" y="21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90" name="Freeform 49"/>
          <p:cNvSpPr>
            <a:spLocks/>
          </p:cNvSpPr>
          <p:nvPr/>
        </p:nvSpPr>
        <p:spPr bwMode="auto">
          <a:xfrm>
            <a:off x="5118100" y="3960813"/>
            <a:ext cx="131763" cy="115887"/>
          </a:xfrm>
          <a:custGeom>
            <a:avLst/>
            <a:gdLst>
              <a:gd name="T0" fmla="*/ 56 w 83"/>
              <a:gd name="T1" fmla="*/ 0 h 73"/>
              <a:gd name="T2" fmla="*/ 83 w 83"/>
              <a:gd name="T3" fmla="*/ 5 h 73"/>
              <a:gd name="T4" fmla="*/ 74 w 83"/>
              <a:gd name="T5" fmla="*/ 7 h 73"/>
              <a:gd name="T6" fmla="*/ 67 w 83"/>
              <a:gd name="T7" fmla="*/ 8 h 73"/>
              <a:gd name="T8" fmla="*/ 58 w 83"/>
              <a:gd name="T9" fmla="*/ 12 h 73"/>
              <a:gd name="T10" fmla="*/ 51 w 83"/>
              <a:gd name="T11" fmla="*/ 14 h 73"/>
              <a:gd name="T12" fmla="*/ 42 w 83"/>
              <a:gd name="T13" fmla="*/ 17 h 73"/>
              <a:gd name="T14" fmla="*/ 35 w 83"/>
              <a:gd name="T15" fmla="*/ 19 h 73"/>
              <a:gd name="T16" fmla="*/ 27 w 83"/>
              <a:gd name="T17" fmla="*/ 23 h 73"/>
              <a:gd name="T18" fmla="*/ 20 w 83"/>
              <a:gd name="T19" fmla="*/ 25 h 73"/>
              <a:gd name="T20" fmla="*/ 16 w 83"/>
              <a:gd name="T21" fmla="*/ 36 h 73"/>
              <a:gd name="T22" fmla="*/ 12 w 83"/>
              <a:gd name="T23" fmla="*/ 46 h 73"/>
              <a:gd name="T24" fmla="*/ 11 w 83"/>
              <a:gd name="T25" fmla="*/ 57 h 73"/>
              <a:gd name="T26" fmla="*/ 12 w 83"/>
              <a:gd name="T27" fmla="*/ 69 h 73"/>
              <a:gd name="T28" fmla="*/ 9 w 83"/>
              <a:gd name="T29" fmla="*/ 67 h 73"/>
              <a:gd name="T30" fmla="*/ 6 w 83"/>
              <a:gd name="T31" fmla="*/ 69 h 73"/>
              <a:gd name="T32" fmla="*/ 5 w 83"/>
              <a:gd name="T33" fmla="*/ 72 h 73"/>
              <a:gd name="T34" fmla="*/ 2 w 83"/>
              <a:gd name="T35" fmla="*/ 73 h 73"/>
              <a:gd name="T36" fmla="*/ 0 w 83"/>
              <a:gd name="T37" fmla="*/ 60 h 73"/>
              <a:gd name="T38" fmla="*/ 1 w 83"/>
              <a:gd name="T39" fmla="*/ 45 h 73"/>
              <a:gd name="T40" fmla="*/ 2 w 83"/>
              <a:gd name="T41" fmla="*/ 33 h 73"/>
              <a:gd name="T42" fmla="*/ 5 w 83"/>
              <a:gd name="T43" fmla="*/ 21 h 73"/>
              <a:gd name="T44" fmla="*/ 11 w 83"/>
              <a:gd name="T45" fmla="*/ 18 h 73"/>
              <a:gd name="T46" fmla="*/ 17 w 83"/>
              <a:gd name="T47" fmla="*/ 14 h 73"/>
              <a:gd name="T48" fmla="*/ 23 w 83"/>
              <a:gd name="T49" fmla="*/ 11 h 73"/>
              <a:gd name="T50" fmla="*/ 30 w 83"/>
              <a:gd name="T51" fmla="*/ 8 h 73"/>
              <a:gd name="T52" fmla="*/ 36 w 83"/>
              <a:gd name="T53" fmla="*/ 6 h 73"/>
              <a:gd name="T54" fmla="*/ 43 w 83"/>
              <a:gd name="T55" fmla="*/ 3 h 73"/>
              <a:gd name="T56" fmla="*/ 50 w 83"/>
              <a:gd name="T57" fmla="*/ 2 h 73"/>
              <a:gd name="T58" fmla="*/ 56 w 83"/>
              <a:gd name="T59" fmla="*/ 0 h 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3"/>
              <a:gd name="T91" fmla="*/ 0 h 73"/>
              <a:gd name="T92" fmla="*/ 83 w 83"/>
              <a:gd name="T93" fmla="*/ 73 h 7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3" h="73">
                <a:moveTo>
                  <a:pt x="56" y="0"/>
                </a:moveTo>
                <a:lnTo>
                  <a:pt x="83" y="5"/>
                </a:lnTo>
                <a:lnTo>
                  <a:pt x="74" y="7"/>
                </a:lnTo>
                <a:lnTo>
                  <a:pt x="67" y="8"/>
                </a:lnTo>
                <a:lnTo>
                  <a:pt x="58" y="12"/>
                </a:lnTo>
                <a:lnTo>
                  <a:pt x="51" y="14"/>
                </a:lnTo>
                <a:lnTo>
                  <a:pt x="42" y="17"/>
                </a:lnTo>
                <a:lnTo>
                  <a:pt x="35" y="19"/>
                </a:lnTo>
                <a:lnTo>
                  <a:pt x="27" y="23"/>
                </a:lnTo>
                <a:lnTo>
                  <a:pt x="20" y="25"/>
                </a:lnTo>
                <a:lnTo>
                  <a:pt x="16" y="36"/>
                </a:lnTo>
                <a:lnTo>
                  <a:pt x="12" y="46"/>
                </a:lnTo>
                <a:lnTo>
                  <a:pt x="11" y="57"/>
                </a:lnTo>
                <a:lnTo>
                  <a:pt x="12" y="69"/>
                </a:lnTo>
                <a:lnTo>
                  <a:pt x="9" y="67"/>
                </a:lnTo>
                <a:lnTo>
                  <a:pt x="6" y="69"/>
                </a:lnTo>
                <a:lnTo>
                  <a:pt x="5" y="72"/>
                </a:lnTo>
                <a:lnTo>
                  <a:pt x="2" y="73"/>
                </a:lnTo>
                <a:lnTo>
                  <a:pt x="0" y="60"/>
                </a:lnTo>
                <a:lnTo>
                  <a:pt x="1" y="45"/>
                </a:lnTo>
                <a:lnTo>
                  <a:pt x="2" y="33"/>
                </a:lnTo>
                <a:lnTo>
                  <a:pt x="5" y="21"/>
                </a:lnTo>
                <a:lnTo>
                  <a:pt x="11" y="18"/>
                </a:lnTo>
                <a:lnTo>
                  <a:pt x="17" y="14"/>
                </a:lnTo>
                <a:lnTo>
                  <a:pt x="23" y="11"/>
                </a:lnTo>
                <a:lnTo>
                  <a:pt x="30" y="8"/>
                </a:lnTo>
                <a:lnTo>
                  <a:pt x="36" y="6"/>
                </a:lnTo>
                <a:lnTo>
                  <a:pt x="43" y="3"/>
                </a:lnTo>
                <a:lnTo>
                  <a:pt x="50" y="2"/>
                </a:lnTo>
                <a:lnTo>
                  <a:pt x="5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91" name="Freeform 50"/>
          <p:cNvSpPr>
            <a:spLocks/>
          </p:cNvSpPr>
          <p:nvPr/>
        </p:nvSpPr>
        <p:spPr bwMode="auto">
          <a:xfrm>
            <a:off x="6732588" y="2446338"/>
            <a:ext cx="200025" cy="427037"/>
          </a:xfrm>
          <a:custGeom>
            <a:avLst/>
            <a:gdLst>
              <a:gd name="T0" fmla="*/ 31 w 126"/>
              <a:gd name="T1" fmla="*/ 35 h 269"/>
              <a:gd name="T2" fmla="*/ 38 w 126"/>
              <a:gd name="T3" fmla="*/ 54 h 269"/>
              <a:gd name="T4" fmla="*/ 54 w 126"/>
              <a:gd name="T5" fmla="*/ 69 h 269"/>
              <a:gd name="T6" fmla="*/ 60 w 126"/>
              <a:gd name="T7" fmla="*/ 86 h 269"/>
              <a:gd name="T8" fmla="*/ 58 w 126"/>
              <a:gd name="T9" fmla="*/ 110 h 269"/>
              <a:gd name="T10" fmla="*/ 70 w 126"/>
              <a:gd name="T11" fmla="*/ 130 h 269"/>
              <a:gd name="T12" fmla="*/ 86 w 126"/>
              <a:gd name="T13" fmla="*/ 150 h 269"/>
              <a:gd name="T14" fmla="*/ 94 w 126"/>
              <a:gd name="T15" fmla="*/ 171 h 269"/>
              <a:gd name="T16" fmla="*/ 99 w 126"/>
              <a:gd name="T17" fmla="*/ 190 h 269"/>
              <a:gd name="T18" fmla="*/ 112 w 126"/>
              <a:gd name="T19" fmla="*/ 201 h 269"/>
              <a:gd name="T20" fmla="*/ 123 w 126"/>
              <a:gd name="T21" fmla="*/ 213 h 269"/>
              <a:gd name="T22" fmla="*/ 126 w 126"/>
              <a:gd name="T23" fmla="*/ 226 h 269"/>
              <a:gd name="T24" fmla="*/ 117 w 126"/>
              <a:gd name="T25" fmla="*/ 237 h 269"/>
              <a:gd name="T26" fmla="*/ 107 w 126"/>
              <a:gd name="T27" fmla="*/ 249 h 269"/>
              <a:gd name="T28" fmla="*/ 99 w 126"/>
              <a:gd name="T29" fmla="*/ 263 h 269"/>
              <a:gd name="T30" fmla="*/ 89 w 126"/>
              <a:gd name="T31" fmla="*/ 269 h 269"/>
              <a:gd name="T32" fmla="*/ 82 w 126"/>
              <a:gd name="T33" fmla="*/ 258 h 269"/>
              <a:gd name="T34" fmla="*/ 92 w 126"/>
              <a:gd name="T35" fmla="*/ 240 h 269"/>
              <a:gd name="T36" fmla="*/ 102 w 126"/>
              <a:gd name="T37" fmla="*/ 224 h 269"/>
              <a:gd name="T38" fmla="*/ 100 w 126"/>
              <a:gd name="T39" fmla="*/ 207 h 269"/>
              <a:gd name="T40" fmla="*/ 82 w 126"/>
              <a:gd name="T41" fmla="*/ 190 h 269"/>
              <a:gd name="T42" fmla="*/ 75 w 126"/>
              <a:gd name="T43" fmla="*/ 170 h 269"/>
              <a:gd name="T44" fmla="*/ 70 w 126"/>
              <a:gd name="T45" fmla="*/ 150 h 269"/>
              <a:gd name="T46" fmla="*/ 60 w 126"/>
              <a:gd name="T47" fmla="*/ 130 h 269"/>
              <a:gd name="T48" fmla="*/ 45 w 126"/>
              <a:gd name="T49" fmla="*/ 114 h 269"/>
              <a:gd name="T50" fmla="*/ 43 w 126"/>
              <a:gd name="T51" fmla="*/ 93 h 269"/>
              <a:gd name="T52" fmla="*/ 41 w 126"/>
              <a:gd name="T53" fmla="*/ 73 h 269"/>
              <a:gd name="T54" fmla="*/ 31 w 126"/>
              <a:gd name="T55" fmla="*/ 59 h 269"/>
              <a:gd name="T56" fmla="*/ 19 w 126"/>
              <a:gd name="T57" fmla="*/ 47 h 269"/>
              <a:gd name="T58" fmla="*/ 23 w 126"/>
              <a:gd name="T59" fmla="*/ 33 h 269"/>
              <a:gd name="T60" fmla="*/ 15 w 126"/>
              <a:gd name="T61" fmla="*/ 21 h 269"/>
              <a:gd name="T62" fmla="*/ 0 w 126"/>
              <a:gd name="T63" fmla="*/ 9 h 269"/>
              <a:gd name="T64" fmla="*/ 10 w 126"/>
              <a:gd name="T65" fmla="*/ 6 h 269"/>
              <a:gd name="T66" fmla="*/ 29 w 126"/>
              <a:gd name="T67" fmla="*/ 17 h 2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6"/>
              <a:gd name="T103" fmla="*/ 0 h 269"/>
              <a:gd name="T104" fmla="*/ 126 w 126"/>
              <a:gd name="T105" fmla="*/ 269 h 26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6" h="269">
                <a:moveTo>
                  <a:pt x="38" y="23"/>
                </a:moveTo>
                <a:lnTo>
                  <a:pt x="31" y="35"/>
                </a:lnTo>
                <a:lnTo>
                  <a:pt x="31" y="45"/>
                </a:lnTo>
                <a:lnTo>
                  <a:pt x="38" y="54"/>
                </a:lnTo>
                <a:lnTo>
                  <a:pt x="45" y="61"/>
                </a:lnTo>
                <a:lnTo>
                  <a:pt x="54" y="69"/>
                </a:lnTo>
                <a:lnTo>
                  <a:pt x="59" y="78"/>
                </a:lnTo>
                <a:lnTo>
                  <a:pt x="60" y="86"/>
                </a:lnTo>
                <a:lnTo>
                  <a:pt x="55" y="98"/>
                </a:lnTo>
                <a:lnTo>
                  <a:pt x="58" y="110"/>
                </a:lnTo>
                <a:lnTo>
                  <a:pt x="63" y="121"/>
                </a:lnTo>
                <a:lnTo>
                  <a:pt x="70" y="130"/>
                </a:lnTo>
                <a:lnTo>
                  <a:pt x="79" y="140"/>
                </a:lnTo>
                <a:lnTo>
                  <a:pt x="86" y="150"/>
                </a:lnTo>
                <a:lnTo>
                  <a:pt x="91" y="160"/>
                </a:lnTo>
                <a:lnTo>
                  <a:pt x="94" y="171"/>
                </a:lnTo>
                <a:lnTo>
                  <a:pt x="92" y="184"/>
                </a:lnTo>
                <a:lnTo>
                  <a:pt x="99" y="190"/>
                </a:lnTo>
                <a:lnTo>
                  <a:pt x="106" y="195"/>
                </a:lnTo>
                <a:lnTo>
                  <a:pt x="112" y="201"/>
                </a:lnTo>
                <a:lnTo>
                  <a:pt x="118" y="207"/>
                </a:lnTo>
                <a:lnTo>
                  <a:pt x="123" y="213"/>
                </a:lnTo>
                <a:lnTo>
                  <a:pt x="126" y="220"/>
                </a:lnTo>
                <a:lnTo>
                  <a:pt x="126" y="226"/>
                </a:lnTo>
                <a:lnTo>
                  <a:pt x="122" y="233"/>
                </a:lnTo>
                <a:lnTo>
                  <a:pt x="117" y="237"/>
                </a:lnTo>
                <a:lnTo>
                  <a:pt x="112" y="243"/>
                </a:lnTo>
                <a:lnTo>
                  <a:pt x="107" y="249"/>
                </a:lnTo>
                <a:lnTo>
                  <a:pt x="104" y="256"/>
                </a:lnTo>
                <a:lnTo>
                  <a:pt x="99" y="263"/>
                </a:lnTo>
                <a:lnTo>
                  <a:pt x="95" y="268"/>
                </a:lnTo>
                <a:lnTo>
                  <a:pt x="89" y="269"/>
                </a:lnTo>
                <a:lnTo>
                  <a:pt x="81" y="268"/>
                </a:lnTo>
                <a:lnTo>
                  <a:pt x="82" y="258"/>
                </a:lnTo>
                <a:lnTo>
                  <a:pt x="86" y="249"/>
                </a:lnTo>
                <a:lnTo>
                  <a:pt x="92" y="240"/>
                </a:lnTo>
                <a:lnTo>
                  <a:pt x="97" y="231"/>
                </a:lnTo>
                <a:lnTo>
                  <a:pt x="102" y="224"/>
                </a:lnTo>
                <a:lnTo>
                  <a:pt x="102" y="215"/>
                </a:lnTo>
                <a:lnTo>
                  <a:pt x="100" y="207"/>
                </a:lnTo>
                <a:lnTo>
                  <a:pt x="90" y="199"/>
                </a:lnTo>
                <a:lnTo>
                  <a:pt x="82" y="190"/>
                </a:lnTo>
                <a:lnTo>
                  <a:pt x="79" y="181"/>
                </a:lnTo>
                <a:lnTo>
                  <a:pt x="75" y="170"/>
                </a:lnTo>
                <a:lnTo>
                  <a:pt x="72" y="159"/>
                </a:lnTo>
                <a:lnTo>
                  <a:pt x="70" y="150"/>
                </a:lnTo>
                <a:lnTo>
                  <a:pt x="66" y="139"/>
                </a:lnTo>
                <a:lnTo>
                  <a:pt x="60" y="130"/>
                </a:lnTo>
                <a:lnTo>
                  <a:pt x="51" y="122"/>
                </a:lnTo>
                <a:lnTo>
                  <a:pt x="45" y="114"/>
                </a:lnTo>
                <a:lnTo>
                  <a:pt x="43" y="103"/>
                </a:lnTo>
                <a:lnTo>
                  <a:pt x="43" y="93"/>
                </a:lnTo>
                <a:lnTo>
                  <a:pt x="43" y="83"/>
                </a:lnTo>
                <a:lnTo>
                  <a:pt x="41" y="73"/>
                </a:lnTo>
                <a:lnTo>
                  <a:pt x="39" y="65"/>
                </a:lnTo>
                <a:lnTo>
                  <a:pt x="31" y="59"/>
                </a:lnTo>
                <a:lnTo>
                  <a:pt x="19" y="54"/>
                </a:lnTo>
                <a:lnTo>
                  <a:pt x="19" y="47"/>
                </a:lnTo>
                <a:lnTo>
                  <a:pt x="22" y="39"/>
                </a:lnTo>
                <a:lnTo>
                  <a:pt x="23" y="33"/>
                </a:lnTo>
                <a:lnTo>
                  <a:pt x="23" y="26"/>
                </a:lnTo>
                <a:lnTo>
                  <a:pt x="15" y="21"/>
                </a:lnTo>
                <a:lnTo>
                  <a:pt x="7" y="17"/>
                </a:lnTo>
                <a:lnTo>
                  <a:pt x="0" y="9"/>
                </a:lnTo>
                <a:lnTo>
                  <a:pt x="2" y="0"/>
                </a:lnTo>
                <a:lnTo>
                  <a:pt x="10" y="6"/>
                </a:lnTo>
                <a:lnTo>
                  <a:pt x="19" y="12"/>
                </a:lnTo>
                <a:lnTo>
                  <a:pt x="29" y="17"/>
                </a:lnTo>
                <a:lnTo>
                  <a:pt x="38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92" name="Freeform 51"/>
          <p:cNvSpPr>
            <a:spLocks/>
          </p:cNvSpPr>
          <p:nvPr/>
        </p:nvSpPr>
        <p:spPr bwMode="auto">
          <a:xfrm>
            <a:off x="6288088" y="2943225"/>
            <a:ext cx="46037" cy="150813"/>
          </a:xfrm>
          <a:custGeom>
            <a:avLst/>
            <a:gdLst>
              <a:gd name="T0" fmla="*/ 6 w 29"/>
              <a:gd name="T1" fmla="*/ 2 h 95"/>
              <a:gd name="T2" fmla="*/ 10 w 29"/>
              <a:gd name="T3" fmla="*/ 22 h 95"/>
              <a:gd name="T4" fmla="*/ 16 w 29"/>
              <a:gd name="T5" fmla="*/ 44 h 95"/>
              <a:gd name="T6" fmla="*/ 22 w 29"/>
              <a:gd name="T7" fmla="*/ 64 h 95"/>
              <a:gd name="T8" fmla="*/ 29 w 29"/>
              <a:gd name="T9" fmla="*/ 83 h 95"/>
              <a:gd name="T10" fmla="*/ 17 w 29"/>
              <a:gd name="T11" fmla="*/ 95 h 95"/>
              <a:gd name="T12" fmla="*/ 6 w 29"/>
              <a:gd name="T13" fmla="*/ 76 h 95"/>
              <a:gd name="T14" fmla="*/ 1 w 29"/>
              <a:gd name="T15" fmla="*/ 51 h 95"/>
              <a:gd name="T16" fmla="*/ 0 w 29"/>
              <a:gd name="T17" fmla="*/ 23 h 95"/>
              <a:gd name="T18" fmla="*/ 2 w 29"/>
              <a:gd name="T19" fmla="*/ 0 h 95"/>
              <a:gd name="T20" fmla="*/ 6 w 29"/>
              <a:gd name="T21" fmla="*/ 2 h 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"/>
              <a:gd name="T34" fmla="*/ 0 h 95"/>
              <a:gd name="T35" fmla="*/ 29 w 29"/>
              <a:gd name="T36" fmla="*/ 95 h 9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" h="95">
                <a:moveTo>
                  <a:pt x="6" y="2"/>
                </a:moveTo>
                <a:lnTo>
                  <a:pt x="10" y="22"/>
                </a:lnTo>
                <a:lnTo>
                  <a:pt x="16" y="44"/>
                </a:lnTo>
                <a:lnTo>
                  <a:pt x="22" y="64"/>
                </a:lnTo>
                <a:lnTo>
                  <a:pt x="29" y="83"/>
                </a:lnTo>
                <a:lnTo>
                  <a:pt x="17" y="95"/>
                </a:lnTo>
                <a:lnTo>
                  <a:pt x="6" y="76"/>
                </a:lnTo>
                <a:lnTo>
                  <a:pt x="1" y="51"/>
                </a:lnTo>
                <a:lnTo>
                  <a:pt x="0" y="23"/>
                </a:lnTo>
                <a:lnTo>
                  <a:pt x="2" y="0"/>
                </a:lnTo>
                <a:lnTo>
                  <a:pt x="6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93" name="Freeform 52"/>
          <p:cNvSpPr>
            <a:spLocks/>
          </p:cNvSpPr>
          <p:nvPr/>
        </p:nvSpPr>
        <p:spPr bwMode="auto">
          <a:xfrm>
            <a:off x="5607050" y="3582988"/>
            <a:ext cx="1166813" cy="31750"/>
          </a:xfrm>
          <a:custGeom>
            <a:avLst/>
            <a:gdLst>
              <a:gd name="T0" fmla="*/ 667 w 735"/>
              <a:gd name="T1" fmla="*/ 0 h 20"/>
              <a:gd name="T2" fmla="*/ 676 w 735"/>
              <a:gd name="T3" fmla="*/ 4 h 20"/>
              <a:gd name="T4" fmla="*/ 686 w 735"/>
              <a:gd name="T5" fmla="*/ 7 h 20"/>
              <a:gd name="T6" fmla="*/ 696 w 735"/>
              <a:gd name="T7" fmla="*/ 8 h 20"/>
              <a:gd name="T8" fmla="*/ 706 w 735"/>
              <a:gd name="T9" fmla="*/ 8 h 20"/>
              <a:gd name="T10" fmla="*/ 714 w 735"/>
              <a:gd name="T11" fmla="*/ 9 h 20"/>
              <a:gd name="T12" fmla="*/ 723 w 735"/>
              <a:gd name="T13" fmla="*/ 10 h 20"/>
              <a:gd name="T14" fmla="*/ 731 w 735"/>
              <a:gd name="T15" fmla="*/ 14 h 20"/>
              <a:gd name="T16" fmla="*/ 735 w 735"/>
              <a:gd name="T17" fmla="*/ 20 h 20"/>
              <a:gd name="T18" fmla="*/ 712 w 735"/>
              <a:gd name="T19" fmla="*/ 19 h 20"/>
              <a:gd name="T20" fmla="*/ 680 w 735"/>
              <a:gd name="T21" fmla="*/ 19 h 20"/>
              <a:gd name="T22" fmla="*/ 637 w 735"/>
              <a:gd name="T23" fmla="*/ 19 h 20"/>
              <a:gd name="T24" fmla="*/ 589 w 735"/>
              <a:gd name="T25" fmla="*/ 19 h 20"/>
              <a:gd name="T26" fmla="*/ 535 w 735"/>
              <a:gd name="T27" fmla="*/ 19 h 20"/>
              <a:gd name="T28" fmla="*/ 477 w 735"/>
              <a:gd name="T29" fmla="*/ 19 h 20"/>
              <a:gd name="T30" fmla="*/ 417 w 735"/>
              <a:gd name="T31" fmla="*/ 19 h 20"/>
              <a:gd name="T32" fmla="*/ 355 w 735"/>
              <a:gd name="T33" fmla="*/ 19 h 20"/>
              <a:gd name="T34" fmla="*/ 294 w 735"/>
              <a:gd name="T35" fmla="*/ 19 h 20"/>
              <a:gd name="T36" fmla="*/ 236 w 735"/>
              <a:gd name="T37" fmla="*/ 20 h 20"/>
              <a:gd name="T38" fmla="*/ 181 w 735"/>
              <a:gd name="T39" fmla="*/ 20 h 20"/>
              <a:gd name="T40" fmla="*/ 130 w 735"/>
              <a:gd name="T41" fmla="*/ 19 h 20"/>
              <a:gd name="T42" fmla="*/ 87 w 735"/>
              <a:gd name="T43" fmla="*/ 19 h 20"/>
              <a:gd name="T44" fmla="*/ 51 w 735"/>
              <a:gd name="T45" fmla="*/ 19 h 20"/>
              <a:gd name="T46" fmla="*/ 24 w 735"/>
              <a:gd name="T47" fmla="*/ 18 h 20"/>
              <a:gd name="T48" fmla="*/ 9 w 735"/>
              <a:gd name="T49" fmla="*/ 16 h 20"/>
              <a:gd name="T50" fmla="*/ 5 w 735"/>
              <a:gd name="T51" fmla="*/ 16 h 20"/>
              <a:gd name="T52" fmla="*/ 2 w 735"/>
              <a:gd name="T53" fmla="*/ 15 h 20"/>
              <a:gd name="T54" fmla="*/ 1 w 735"/>
              <a:gd name="T55" fmla="*/ 13 h 20"/>
              <a:gd name="T56" fmla="*/ 0 w 735"/>
              <a:gd name="T57" fmla="*/ 9 h 20"/>
              <a:gd name="T58" fmla="*/ 10 w 735"/>
              <a:gd name="T59" fmla="*/ 7 h 20"/>
              <a:gd name="T60" fmla="*/ 31 w 735"/>
              <a:gd name="T61" fmla="*/ 6 h 20"/>
              <a:gd name="T62" fmla="*/ 62 w 735"/>
              <a:gd name="T63" fmla="*/ 4 h 20"/>
              <a:gd name="T64" fmla="*/ 102 w 735"/>
              <a:gd name="T65" fmla="*/ 3 h 20"/>
              <a:gd name="T66" fmla="*/ 148 w 735"/>
              <a:gd name="T67" fmla="*/ 3 h 20"/>
              <a:gd name="T68" fmla="*/ 200 w 735"/>
              <a:gd name="T69" fmla="*/ 2 h 20"/>
              <a:gd name="T70" fmla="*/ 256 w 735"/>
              <a:gd name="T71" fmla="*/ 2 h 20"/>
              <a:gd name="T72" fmla="*/ 314 w 735"/>
              <a:gd name="T73" fmla="*/ 1 h 20"/>
              <a:gd name="T74" fmla="*/ 373 w 735"/>
              <a:gd name="T75" fmla="*/ 1 h 20"/>
              <a:gd name="T76" fmla="*/ 431 w 735"/>
              <a:gd name="T77" fmla="*/ 1 h 20"/>
              <a:gd name="T78" fmla="*/ 486 w 735"/>
              <a:gd name="T79" fmla="*/ 1 h 20"/>
              <a:gd name="T80" fmla="*/ 537 w 735"/>
              <a:gd name="T81" fmla="*/ 1 h 20"/>
              <a:gd name="T82" fmla="*/ 583 w 735"/>
              <a:gd name="T83" fmla="*/ 1 h 20"/>
              <a:gd name="T84" fmla="*/ 620 w 735"/>
              <a:gd name="T85" fmla="*/ 1 h 20"/>
              <a:gd name="T86" fmla="*/ 649 w 735"/>
              <a:gd name="T87" fmla="*/ 0 h 20"/>
              <a:gd name="T88" fmla="*/ 667 w 735"/>
              <a:gd name="T89" fmla="*/ 0 h 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35"/>
              <a:gd name="T136" fmla="*/ 0 h 20"/>
              <a:gd name="T137" fmla="*/ 735 w 735"/>
              <a:gd name="T138" fmla="*/ 20 h 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35" h="20">
                <a:moveTo>
                  <a:pt x="667" y="0"/>
                </a:moveTo>
                <a:lnTo>
                  <a:pt x="676" y="4"/>
                </a:lnTo>
                <a:lnTo>
                  <a:pt x="686" y="7"/>
                </a:lnTo>
                <a:lnTo>
                  <a:pt x="696" y="8"/>
                </a:lnTo>
                <a:lnTo>
                  <a:pt x="706" y="8"/>
                </a:lnTo>
                <a:lnTo>
                  <a:pt x="714" y="9"/>
                </a:lnTo>
                <a:lnTo>
                  <a:pt x="723" y="10"/>
                </a:lnTo>
                <a:lnTo>
                  <a:pt x="731" y="14"/>
                </a:lnTo>
                <a:lnTo>
                  <a:pt x="735" y="20"/>
                </a:lnTo>
                <a:lnTo>
                  <a:pt x="712" y="19"/>
                </a:lnTo>
                <a:lnTo>
                  <a:pt x="680" y="19"/>
                </a:lnTo>
                <a:lnTo>
                  <a:pt x="637" y="19"/>
                </a:lnTo>
                <a:lnTo>
                  <a:pt x="589" y="19"/>
                </a:lnTo>
                <a:lnTo>
                  <a:pt x="535" y="19"/>
                </a:lnTo>
                <a:lnTo>
                  <a:pt x="477" y="19"/>
                </a:lnTo>
                <a:lnTo>
                  <a:pt x="417" y="19"/>
                </a:lnTo>
                <a:lnTo>
                  <a:pt x="355" y="19"/>
                </a:lnTo>
                <a:lnTo>
                  <a:pt x="294" y="19"/>
                </a:lnTo>
                <a:lnTo>
                  <a:pt x="236" y="20"/>
                </a:lnTo>
                <a:lnTo>
                  <a:pt x="181" y="20"/>
                </a:lnTo>
                <a:lnTo>
                  <a:pt x="130" y="19"/>
                </a:lnTo>
                <a:lnTo>
                  <a:pt x="87" y="19"/>
                </a:lnTo>
                <a:lnTo>
                  <a:pt x="51" y="19"/>
                </a:lnTo>
                <a:lnTo>
                  <a:pt x="24" y="18"/>
                </a:lnTo>
                <a:lnTo>
                  <a:pt x="9" y="16"/>
                </a:lnTo>
                <a:lnTo>
                  <a:pt x="5" y="16"/>
                </a:lnTo>
                <a:lnTo>
                  <a:pt x="2" y="15"/>
                </a:lnTo>
                <a:lnTo>
                  <a:pt x="1" y="13"/>
                </a:lnTo>
                <a:lnTo>
                  <a:pt x="0" y="9"/>
                </a:lnTo>
                <a:lnTo>
                  <a:pt x="10" y="7"/>
                </a:lnTo>
                <a:lnTo>
                  <a:pt x="31" y="6"/>
                </a:lnTo>
                <a:lnTo>
                  <a:pt x="62" y="4"/>
                </a:lnTo>
                <a:lnTo>
                  <a:pt x="102" y="3"/>
                </a:lnTo>
                <a:lnTo>
                  <a:pt x="148" y="3"/>
                </a:lnTo>
                <a:lnTo>
                  <a:pt x="200" y="2"/>
                </a:lnTo>
                <a:lnTo>
                  <a:pt x="256" y="2"/>
                </a:lnTo>
                <a:lnTo>
                  <a:pt x="314" y="1"/>
                </a:lnTo>
                <a:lnTo>
                  <a:pt x="373" y="1"/>
                </a:lnTo>
                <a:lnTo>
                  <a:pt x="431" y="1"/>
                </a:lnTo>
                <a:lnTo>
                  <a:pt x="486" y="1"/>
                </a:lnTo>
                <a:lnTo>
                  <a:pt x="537" y="1"/>
                </a:lnTo>
                <a:lnTo>
                  <a:pt x="583" y="1"/>
                </a:lnTo>
                <a:lnTo>
                  <a:pt x="620" y="1"/>
                </a:lnTo>
                <a:lnTo>
                  <a:pt x="649" y="0"/>
                </a:lnTo>
                <a:lnTo>
                  <a:pt x="66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94" name="Freeform 53"/>
          <p:cNvSpPr>
            <a:spLocks/>
          </p:cNvSpPr>
          <p:nvPr/>
        </p:nvSpPr>
        <p:spPr bwMode="auto">
          <a:xfrm>
            <a:off x="5270500" y="3916363"/>
            <a:ext cx="257175" cy="112712"/>
          </a:xfrm>
          <a:custGeom>
            <a:avLst/>
            <a:gdLst>
              <a:gd name="T0" fmla="*/ 63 w 162"/>
              <a:gd name="T1" fmla="*/ 24 h 71"/>
              <a:gd name="T2" fmla="*/ 72 w 162"/>
              <a:gd name="T3" fmla="*/ 25 h 71"/>
              <a:gd name="T4" fmla="*/ 80 w 162"/>
              <a:gd name="T5" fmla="*/ 27 h 71"/>
              <a:gd name="T6" fmla="*/ 89 w 162"/>
              <a:gd name="T7" fmla="*/ 27 h 71"/>
              <a:gd name="T8" fmla="*/ 98 w 162"/>
              <a:gd name="T9" fmla="*/ 27 h 71"/>
              <a:gd name="T10" fmla="*/ 106 w 162"/>
              <a:gd name="T11" fmla="*/ 27 h 71"/>
              <a:gd name="T12" fmla="*/ 115 w 162"/>
              <a:gd name="T13" fmla="*/ 25 h 71"/>
              <a:gd name="T14" fmla="*/ 124 w 162"/>
              <a:gd name="T15" fmla="*/ 25 h 71"/>
              <a:gd name="T16" fmla="*/ 132 w 162"/>
              <a:gd name="T17" fmla="*/ 25 h 71"/>
              <a:gd name="T18" fmla="*/ 135 w 162"/>
              <a:gd name="T19" fmla="*/ 25 h 71"/>
              <a:gd name="T20" fmla="*/ 139 w 162"/>
              <a:gd name="T21" fmla="*/ 27 h 71"/>
              <a:gd name="T22" fmla="*/ 141 w 162"/>
              <a:gd name="T23" fmla="*/ 28 h 71"/>
              <a:gd name="T24" fmla="*/ 145 w 162"/>
              <a:gd name="T25" fmla="*/ 27 h 71"/>
              <a:gd name="T26" fmla="*/ 140 w 162"/>
              <a:gd name="T27" fmla="*/ 19 h 71"/>
              <a:gd name="T28" fmla="*/ 142 w 162"/>
              <a:gd name="T29" fmla="*/ 12 h 71"/>
              <a:gd name="T30" fmla="*/ 149 w 162"/>
              <a:gd name="T31" fmla="*/ 6 h 71"/>
              <a:gd name="T32" fmla="*/ 155 w 162"/>
              <a:gd name="T33" fmla="*/ 0 h 71"/>
              <a:gd name="T34" fmla="*/ 160 w 162"/>
              <a:gd name="T35" fmla="*/ 6 h 71"/>
              <a:gd name="T36" fmla="*/ 155 w 162"/>
              <a:gd name="T37" fmla="*/ 12 h 71"/>
              <a:gd name="T38" fmla="*/ 149 w 162"/>
              <a:gd name="T39" fmla="*/ 19 h 71"/>
              <a:gd name="T40" fmla="*/ 145 w 162"/>
              <a:gd name="T41" fmla="*/ 27 h 71"/>
              <a:gd name="T42" fmla="*/ 150 w 162"/>
              <a:gd name="T43" fmla="*/ 28 h 71"/>
              <a:gd name="T44" fmla="*/ 155 w 162"/>
              <a:gd name="T45" fmla="*/ 30 h 71"/>
              <a:gd name="T46" fmla="*/ 159 w 162"/>
              <a:gd name="T47" fmla="*/ 34 h 71"/>
              <a:gd name="T48" fmla="*/ 162 w 162"/>
              <a:gd name="T49" fmla="*/ 37 h 71"/>
              <a:gd name="T50" fmla="*/ 159 w 162"/>
              <a:gd name="T51" fmla="*/ 49 h 71"/>
              <a:gd name="T52" fmla="*/ 152 w 162"/>
              <a:gd name="T53" fmla="*/ 58 h 71"/>
              <a:gd name="T54" fmla="*/ 144 w 162"/>
              <a:gd name="T55" fmla="*/ 65 h 71"/>
              <a:gd name="T56" fmla="*/ 132 w 162"/>
              <a:gd name="T57" fmla="*/ 71 h 71"/>
              <a:gd name="T58" fmla="*/ 126 w 162"/>
              <a:gd name="T59" fmla="*/ 61 h 71"/>
              <a:gd name="T60" fmla="*/ 134 w 162"/>
              <a:gd name="T61" fmla="*/ 57 h 71"/>
              <a:gd name="T62" fmla="*/ 139 w 162"/>
              <a:gd name="T63" fmla="*/ 53 h 71"/>
              <a:gd name="T64" fmla="*/ 144 w 162"/>
              <a:gd name="T65" fmla="*/ 47 h 71"/>
              <a:gd name="T66" fmla="*/ 146 w 162"/>
              <a:gd name="T67" fmla="*/ 40 h 71"/>
              <a:gd name="T68" fmla="*/ 132 w 162"/>
              <a:gd name="T69" fmla="*/ 40 h 71"/>
              <a:gd name="T70" fmla="*/ 119 w 162"/>
              <a:gd name="T71" fmla="*/ 39 h 71"/>
              <a:gd name="T72" fmla="*/ 106 w 162"/>
              <a:gd name="T73" fmla="*/ 37 h 71"/>
              <a:gd name="T74" fmla="*/ 93 w 162"/>
              <a:gd name="T75" fmla="*/ 36 h 71"/>
              <a:gd name="T76" fmla="*/ 79 w 162"/>
              <a:gd name="T77" fmla="*/ 36 h 71"/>
              <a:gd name="T78" fmla="*/ 67 w 162"/>
              <a:gd name="T79" fmla="*/ 36 h 71"/>
              <a:gd name="T80" fmla="*/ 53 w 162"/>
              <a:gd name="T81" fmla="*/ 37 h 71"/>
              <a:gd name="T82" fmla="*/ 39 w 162"/>
              <a:gd name="T83" fmla="*/ 41 h 71"/>
              <a:gd name="T84" fmla="*/ 34 w 162"/>
              <a:gd name="T85" fmla="*/ 39 h 71"/>
              <a:gd name="T86" fmla="*/ 29 w 162"/>
              <a:gd name="T87" fmla="*/ 36 h 71"/>
              <a:gd name="T88" fmla="*/ 26 w 162"/>
              <a:gd name="T89" fmla="*/ 36 h 71"/>
              <a:gd name="T90" fmla="*/ 21 w 162"/>
              <a:gd name="T91" fmla="*/ 35 h 71"/>
              <a:gd name="T92" fmla="*/ 16 w 162"/>
              <a:gd name="T93" fmla="*/ 36 h 71"/>
              <a:gd name="T94" fmla="*/ 11 w 162"/>
              <a:gd name="T95" fmla="*/ 35 h 71"/>
              <a:gd name="T96" fmla="*/ 4 w 162"/>
              <a:gd name="T97" fmla="*/ 35 h 71"/>
              <a:gd name="T98" fmla="*/ 0 w 162"/>
              <a:gd name="T99" fmla="*/ 34 h 71"/>
              <a:gd name="T100" fmla="*/ 1 w 162"/>
              <a:gd name="T101" fmla="*/ 30 h 71"/>
              <a:gd name="T102" fmla="*/ 3 w 162"/>
              <a:gd name="T103" fmla="*/ 27 h 71"/>
              <a:gd name="T104" fmla="*/ 6 w 162"/>
              <a:gd name="T105" fmla="*/ 24 h 71"/>
              <a:gd name="T106" fmla="*/ 9 w 162"/>
              <a:gd name="T107" fmla="*/ 23 h 71"/>
              <a:gd name="T108" fmla="*/ 17 w 162"/>
              <a:gd name="T109" fmla="*/ 24 h 71"/>
              <a:gd name="T110" fmla="*/ 23 w 162"/>
              <a:gd name="T111" fmla="*/ 25 h 71"/>
              <a:gd name="T112" fmla="*/ 31 w 162"/>
              <a:gd name="T113" fmla="*/ 27 h 71"/>
              <a:gd name="T114" fmla="*/ 37 w 162"/>
              <a:gd name="T115" fmla="*/ 28 h 71"/>
              <a:gd name="T116" fmla="*/ 43 w 162"/>
              <a:gd name="T117" fmla="*/ 29 h 71"/>
              <a:gd name="T118" fmla="*/ 49 w 162"/>
              <a:gd name="T119" fmla="*/ 28 h 71"/>
              <a:gd name="T120" fmla="*/ 57 w 162"/>
              <a:gd name="T121" fmla="*/ 27 h 71"/>
              <a:gd name="T122" fmla="*/ 63 w 162"/>
              <a:gd name="T123" fmla="*/ 24 h 7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2"/>
              <a:gd name="T187" fmla="*/ 0 h 71"/>
              <a:gd name="T188" fmla="*/ 162 w 162"/>
              <a:gd name="T189" fmla="*/ 71 h 7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2" h="71">
                <a:moveTo>
                  <a:pt x="63" y="24"/>
                </a:moveTo>
                <a:lnTo>
                  <a:pt x="72" y="25"/>
                </a:lnTo>
                <a:lnTo>
                  <a:pt x="80" y="27"/>
                </a:lnTo>
                <a:lnTo>
                  <a:pt x="89" y="27"/>
                </a:lnTo>
                <a:lnTo>
                  <a:pt x="98" y="27"/>
                </a:lnTo>
                <a:lnTo>
                  <a:pt x="106" y="27"/>
                </a:lnTo>
                <a:lnTo>
                  <a:pt x="115" y="25"/>
                </a:lnTo>
                <a:lnTo>
                  <a:pt x="124" y="25"/>
                </a:lnTo>
                <a:lnTo>
                  <a:pt x="132" y="25"/>
                </a:lnTo>
                <a:lnTo>
                  <a:pt x="135" y="25"/>
                </a:lnTo>
                <a:lnTo>
                  <a:pt x="139" y="27"/>
                </a:lnTo>
                <a:lnTo>
                  <a:pt x="141" y="28"/>
                </a:lnTo>
                <a:lnTo>
                  <a:pt x="145" y="27"/>
                </a:lnTo>
                <a:lnTo>
                  <a:pt x="140" y="19"/>
                </a:lnTo>
                <a:lnTo>
                  <a:pt x="142" y="12"/>
                </a:lnTo>
                <a:lnTo>
                  <a:pt x="149" y="6"/>
                </a:lnTo>
                <a:lnTo>
                  <a:pt x="155" y="0"/>
                </a:lnTo>
                <a:lnTo>
                  <a:pt x="160" y="6"/>
                </a:lnTo>
                <a:lnTo>
                  <a:pt x="155" y="12"/>
                </a:lnTo>
                <a:lnTo>
                  <a:pt x="149" y="19"/>
                </a:lnTo>
                <a:lnTo>
                  <a:pt x="145" y="27"/>
                </a:lnTo>
                <a:lnTo>
                  <a:pt x="150" y="28"/>
                </a:lnTo>
                <a:lnTo>
                  <a:pt x="155" y="30"/>
                </a:lnTo>
                <a:lnTo>
                  <a:pt x="159" y="34"/>
                </a:lnTo>
                <a:lnTo>
                  <a:pt x="162" y="37"/>
                </a:lnTo>
                <a:lnTo>
                  <a:pt x="159" y="49"/>
                </a:lnTo>
                <a:lnTo>
                  <a:pt x="152" y="58"/>
                </a:lnTo>
                <a:lnTo>
                  <a:pt x="144" y="65"/>
                </a:lnTo>
                <a:lnTo>
                  <a:pt x="132" y="71"/>
                </a:lnTo>
                <a:lnTo>
                  <a:pt x="126" y="61"/>
                </a:lnTo>
                <a:lnTo>
                  <a:pt x="134" y="57"/>
                </a:lnTo>
                <a:lnTo>
                  <a:pt x="139" y="53"/>
                </a:lnTo>
                <a:lnTo>
                  <a:pt x="144" y="47"/>
                </a:lnTo>
                <a:lnTo>
                  <a:pt x="146" y="40"/>
                </a:lnTo>
                <a:lnTo>
                  <a:pt x="132" y="40"/>
                </a:lnTo>
                <a:lnTo>
                  <a:pt x="119" y="39"/>
                </a:lnTo>
                <a:lnTo>
                  <a:pt x="106" y="37"/>
                </a:lnTo>
                <a:lnTo>
                  <a:pt x="93" y="36"/>
                </a:lnTo>
                <a:lnTo>
                  <a:pt x="79" y="36"/>
                </a:lnTo>
                <a:lnTo>
                  <a:pt x="67" y="36"/>
                </a:lnTo>
                <a:lnTo>
                  <a:pt x="53" y="37"/>
                </a:lnTo>
                <a:lnTo>
                  <a:pt x="39" y="41"/>
                </a:lnTo>
                <a:lnTo>
                  <a:pt x="34" y="39"/>
                </a:lnTo>
                <a:lnTo>
                  <a:pt x="29" y="36"/>
                </a:lnTo>
                <a:lnTo>
                  <a:pt x="26" y="36"/>
                </a:lnTo>
                <a:lnTo>
                  <a:pt x="21" y="35"/>
                </a:lnTo>
                <a:lnTo>
                  <a:pt x="16" y="36"/>
                </a:lnTo>
                <a:lnTo>
                  <a:pt x="11" y="35"/>
                </a:lnTo>
                <a:lnTo>
                  <a:pt x="4" y="35"/>
                </a:lnTo>
                <a:lnTo>
                  <a:pt x="0" y="34"/>
                </a:lnTo>
                <a:lnTo>
                  <a:pt x="1" y="30"/>
                </a:lnTo>
                <a:lnTo>
                  <a:pt x="3" y="27"/>
                </a:lnTo>
                <a:lnTo>
                  <a:pt x="6" y="24"/>
                </a:lnTo>
                <a:lnTo>
                  <a:pt x="9" y="23"/>
                </a:lnTo>
                <a:lnTo>
                  <a:pt x="17" y="24"/>
                </a:lnTo>
                <a:lnTo>
                  <a:pt x="23" y="25"/>
                </a:lnTo>
                <a:lnTo>
                  <a:pt x="31" y="27"/>
                </a:lnTo>
                <a:lnTo>
                  <a:pt x="37" y="28"/>
                </a:lnTo>
                <a:lnTo>
                  <a:pt x="43" y="29"/>
                </a:lnTo>
                <a:lnTo>
                  <a:pt x="49" y="28"/>
                </a:lnTo>
                <a:lnTo>
                  <a:pt x="57" y="27"/>
                </a:lnTo>
                <a:lnTo>
                  <a:pt x="63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95" name="Freeform 54"/>
          <p:cNvSpPr>
            <a:spLocks/>
          </p:cNvSpPr>
          <p:nvPr/>
        </p:nvSpPr>
        <p:spPr bwMode="auto">
          <a:xfrm>
            <a:off x="6615113" y="2693988"/>
            <a:ext cx="219075" cy="233362"/>
          </a:xfrm>
          <a:custGeom>
            <a:avLst/>
            <a:gdLst>
              <a:gd name="T0" fmla="*/ 4 w 138"/>
              <a:gd name="T1" fmla="*/ 0 h 147"/>
              <a:gd name="T2" fmla="*/ 6 w 138"/>
              <a:gd name="T3" fmla="*/ 7 h 147"/>
              <a:gd name="T4" fmla="*/ 9 w 138"/>
              <a:gd name="T5" fmla="*/ 15 h 147"/>
              <a:gd name="T6" fmla="*/ 12 w 138"/>
              <a:gd name="T7" fmla="*/ 23 h 147"/>
              <a:gd name="T8" fmla="*/ 17 w 138"/>
              <a:gd name="T9" fmla="*/ 32 h 147"/>
              <a:gd name="T10" fmla="*/ 23 w 138"/>
              <a:gd name="T11" fmla="*/ 32 h 147"/>
              <a:gd name="T12" fmla="*/ 31 w 138"/>
              <a:gd name="T13" fmla="*/ 31 h 147"/>
              <a:gd name="T14" fmla="*/ 37 w 138"/>
              <a:gd name="T15" fmla="*/ 31 h 147"/>
              <a:gd name="T16" fmla="*/ 43 w 138"/>
              <a:gd name="T17" fmla="*/ 31 h 147"/>
              <a:gd name="T18" fmla="*/ 48 w 138"/>
              <a:gd name="T19" fmla="*/ 32 h 147"/>
              <a:gd name="T20" fmla="*/ 53 w 138"/>
              <a:gd name="T21" fmla="*/ 35 h 147"/>
              <a:gd name="T22" fmla="*/ 57 w 138"/>
              <a:gd name="T23" fmla="*/ 40 h 147"/>
              <a:gd name="T24" fmla="*/ 58 w 138"/>
              <a:gd name="T25" fmla="*/ 47 h 147"/>
              <a:gd name="T26" fmla="*/ 55 w 138"/>
              <a:gd name="T27" fmla="*/ 61 h 147"/>
              <a:gd name="T28" fmla="*/ 57 w 138"/>
              <a:gd name="T29" fmla="*/ 71 h 147"/>
              <a:gd name="T30" fmla="*/ 63 w 138"/>
              <a:gd name="T31" fmla="*/ 80 h 147"/>
              <a:gd name="T32" fmla="*/ 72 w 138"/>
              <a:gd name="T33" fmla="*/ 87 h 147"/>
              <a:gd name="T34" fmla="*/ 82 w 138"/>
              <a:gd name="T35" fmla="*/ 94 h 147"/>
              <a:gd name="T36" fmla="*/ 91 w 138"/>
              <a:gd name="T37" fmla="*/ 102 h 147"/>
              <a:gd name="T38" fmla="*/ 98 w 138"/>
              <a:gd name="T39" fmla="*/ 112 h 147"/>
              <a:gd name="T40" fmla="*/ 100 w 138"/>
              <a:gd name="T41" fmla="*/ 124 h 147"/>
              <a:gd name="T42" fmla="*/ 104 w 138"/>
              <a:gd name="T43" fmla="*/ 128 h 147"/>
              <a:gd name="T44" fmla="*/ 109 w 138"/>
              <a:gd name="T45" fmla="*/ 130 h 147"/>
              <a:gd name="T46" fmla="*/ 114 w 138"/>
              <a:gd name="T47" fmla="*/ 131 h 147"/>
              <a:gd name="T48" fmla="*/ 119 w 138"/>
              <a:gd name="T49" fmla="*/ 134 h 147"/>
              <a:gd name="T50" fmla="*/ 123 w 138"/>
              <a:gd name="T51" fmla="*/ 134 h 147"/>
              <a:gd name="T52" fmla="*/ 128 w 138"/>
              <a:gd name="T53" fmla="*/ 134 h 147"/>
              <a:gd name="T54" fmla="*/ 133 w 138"/>
              <a:gd name="T55" fmla="*/ 131 h 147"/>
              <a:gd name="T56" fmla="*/ 138 w 138"/>
              <a:gd name="T57" fmla="*/ 129 h 147"/>
              <a:gd name="T58" fmla="*/ 137 w 138"/>
              <a:gd name="T59" fmla="*/ 134 h 147"/>
              <a:gd name="T60" fmla="*/ 134 w 138"/>
              <a:gd name="T61" fmla="*/ 140 h 147"/>
              <a:gd name="T62" fmla="*/ 130 w 138"/>
              <a:gd name="T63" fmla="*/ 144 h 147"/>
              <a:gd name="T64" fmla="*/ 124 w 138"/>
              <a:gd name="T65" fmla="*/ 147 h 147"/>
              <a:gd name="T66" fmla="*/ 100 w 138"/>
              <a:gd name="T67" fmla="*/ 147 h 147"/>
              <a:gd name="T68" fmla="*/ 86 w 138"/>
              <a:gd name="T69" fmla="*/ 142 h 147"/>
              <a:gd name="T70" fmla="*/ 76 w 138"/>
              <a:gd name="T71" fmla="*/ 134 h 147"/>
              <a:gd name="T72" fmla="*/ 71 w 138"/>
              <a:gd name="T73" fmla="*/ 123 h 147"/>
              <a:gd name="T74" fmla="*/ 66 w 138"/>
              <a:gd name="T75" fmla="*/ 111 h 147"/>
              <a:gd name="T76" fmla="*/ 62 w 138"/>
              <a:gd name="T77" fmla="*/ 99 h 147"/>
              <a:gd name="T78" fmla="*/ 57 w 138"/>
              <a:gd name="T79" fmla="*/ 88 h 147"/>
              <a:gd name="T80" fmla="*/ 47 w 138"/>
              <a:gd name="T81" fmla="*/ 81 h 147"/>
              <a:gd name="T82" fmla="*/ 46 w 138"/>
              <a:gd name="T83" fmla="*/ 65 h 147"/>
              <a:gd name="T84" fmla="*/ 41 w 138"/>
              <a:gd name="T85" fmla="*/ 50 h 147"/>
              <a:gd name="T86" fmla="*/ 31 w 138"/>
              <a:gd name="T87" fmla="*/ 41 h 147"/>
              <a:gd name="T88" fmla="*/ 12 w 138"/>
              <a:gd name="T89" fmla="*/ 43 h 147"/>
              <a:gd name="T90" fmla="*/ 5 w 138"/>
              <a:gd name="T91" fmla="*/ 32 h 147"/>
              <a:gd name="T92" fmla="*/ 1 w 138"/>
              <a:gd name="T93" fmla="*/ 21 h 147"/>
              <a:gd name="T94" fmla="*/ 0 w 138"/>
              <a:gd name="T95" fmla="*/ 10 h 147"/>
              <a:gd name="T96" fmla="*/ 4 w 138"/>
              <a:gd name="T97" fmla="*/ 0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8"/>
              <a:gd name="T148" fmla="*/ 0 h 147"/>
              <a:gd name="T149" fmla="*/ 138 w 138"/>
              <a:gd name="T150" fmla="*/ 147 h 14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8" h="147">
                <a:moveTo>
                  <a:pt x="4" y="0"/>
                </a:moveTo>
                <a:lnTo>
                  <a:pt x="6" y="7"/>
                </a:lnTo>
                <a:lnTo>
                  <a:pt x="9" y="15"/>
                </a:lnTo>
                <a:lnTo>
                  <a:pt x="12" y="23"/>
                </a:lnTo>
                <a:lnTo>
                  <a:pt x="17" y="32"/>
                </a:lnTo>
                <a:lnTo>
                  <a:pt x="23" y="32"/>
                </a:lnTo>
                <a:lnTo>
                  <a:pt x="31" y="31"/>
                </a:lnTo>
                <a:lnTo>
                  <a:pt x="37" y="31"/>
                </a:lnTo>
                <a:lnTo>
                  <a:pt x="43" y="31"/>
                </a:lnTo>
                <a:lnTo>
                  <a:pt x="48" y="32"/>
                </a:lnTo>
                <a:lnTo>
                  <a:pt x="53" y="35"/>
                </a:lnTo>
                <a:lnTo>
                  <a:pt x="57" y="40"/>
                </a:lnTo>
                <a:lnTo>
                  <a:pt x="58" y="47"/>
                </a:lnTo>
                <a:lnTo>
                  <a:pt x="55" y="61"/>
                </a:lnTo>
                <a:lnTo>
                  <a:pt x="57" y="71"/>
                </a:lnTo>
                <a:lnTo>
                  <a:pt x="63" y="80"/>
                </a:lnTo>
                <a:lnTo>
                  <a:pt x="72" y="87"/>
                </a:lnTo>
                <a:lnTo>
                  <a:pt x="82" y="94"/>
                </a:lnTo>
                <a:lnTo>
                  <a:pt x="91" y="102"/>
                </a:lnTo>
                <a:lnTo>
                  <a:pt x="98" y="112"/>
                </a:lnTo>
                <a:lnTo>
                  <a:pt x="100" y="124"/>
                </a:lnTo>
                <a:lnTo>
                  <a:pt x="104" y="128"/>
                </a:lnTo>
                <a:lnTo>
                  <a:pt x="109" y="130"/>
                </a:lnTo>
                <a:lnTo>
                  <a:pt x="114" y="131"/>
                </a:lnTo>
                <a:lnTo>
                  <a:pt x="119" y="134"/>
                </a:lnTo>
                <a:lnTo>
                  <a:pt x="123" y="134"/>
                </a:lnTo>
                <a:lnTo>
                  <a:pt x="128" y="134"/>
                </a:lnTo>
                <a:lnTo>
                  <a:pt x="133" y="131"/>
                </a:lnTo>
                <a:lnTo>
                  <a:pt x="138" y="129"/>
                </a:lnTo>
                <a:lnTo>
                  <a:pt x="137" y="134"/>
                </a:lnTo>
                <a:lnTo>
                  <a:pt x="134" y="140"/>
                </a:lnTo>
                <a:lnTo>
                  <a:pt x="130" y="144"/>
                </a:lnTo>
                <a:lnTo>
                  <a:pt x="124" y="147"/>
                </a:lnTo>
                <a:lnTo>
                  <a:pt x="100" y="147"/>
                </a:lnTo>
                <a:lnTo>
                  <a:pt x="86" y="142"/>
                </a:lnTo>
                <a:lnTo>
                  <a:pt x="76" y="134"/>
                </a:lnTo>
                <a:lnTo>
                  <a:pt x="71" y="123"/>
                </a:lnTo>
                <a:lnTo>
                  <a:pt x="66" y="111"/>
                </a:lnTo>
                <a:lnTo>
                  <a:pt x="62" y="99"/>
                </a:lnTo>
                <a:lnTo>
                  <a:pt x="57" y="88"/>
                </a:lnTo>
                <a:lnTo>
                  <a:pt x="47" y="81"/>
                </a:lnTo>
                <a:lnTo>
                  <a:pt x="46" y="65"/>
                </a:lnTo>
                <a:lnTo>
                  <a:pt x="41" y="50"/>
                </a:lnTo>
                <a:lnTo>
                  <a:pt x="31" y="41"/>
                </a:lnTo>
                <a:lnTo>
                  <a:pt x="12" y="43"/>
                </a:lnTo>
                <a:lnTo>
                  <a:pt x="5" y="32"/>
                </a:lnTo>
                <a:lnTo>
                  <a:pt x="1" y="21"/>
                </a:lnTo>
                <a:lnTo>
                  <a:pt x="0" y="1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96" name="Freeform 55"/>
          <p:cNvSpPr>
            <a:spLocks/>
          </p:cNvSpPr>
          <p:nvPr/>
        </p:nvSpPr>
        <p:spPr bwMode="auto">
          <a:xfrm>
            <a:off x="5153025" y="4113213"/>
            <a:ext cx="44450" cy="92075"/>
          </a:xfrm>
          <a:custGeom>
            <a:avLst/>
            <a:gdLst>
              <a:gd name="T0" fmla="*/ 4 w 28"/>
              <a:gd name="T1" fmla="*/ 0 h 58"/>
              <a:gd name="T2" fmla="*/ 8 w 28"/>
              <a:gd name="T3" fmla="*/ 13 h 58"/>
              <a:gd name="T4" fmla="*/ 10 w 28"/>
              <a:gd name="T5" fmla="*/ 27 h 58"/>
              <a:gd name="T6" fmla="*/ 15 w 28"/>
              <a:gd name="T7" fmla="*/ 40 h 58"/>
              <a:gd name="T8" fmla="*/ 28 w 28"/>
              <a:gd name="T9" fmla="*/ 50 h 58"/>
              <a:gd name="T10" fmla="*/ 20 w 28"/>
              <a:gd name="T11" fmla="*/ 58 h 58"/>
              <a:gd name="T12" fmla="*/ 8 w 28"/>
              <a:gd name="T13" fmla="*/ 46 h 58"/>
              <a:gd name="T14" fmla="*/ 1 w 28"/>
              <a:gd name="T15" fmla="*/ 31 h 58"/>
              <a:gd name="T16" fmla="*/ 0 w 28"/>
              <a:gd name="T17" fmla="*/ 15 h 58"/>
              <a:gd name="T18" fmla="*/ 4 w 28"/>
              <a:gd name="T19" fmla="*/ 0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58"/>
              <a:gd name="T32" fmla="*/ 28 w 28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58">
                <a:moveTo>
                  <a:pt x="4" y="0"/>
                </a:moveTo>
                <a:lnTo>
                  <a:pt x="8" y="13"/>
                </a:lnTo>
                <a:lnTo>
                  <a:pt x="10" y="27"/>
                </a:lnTo>
                <a:lnTo>
                  <a:pt x="15" y="40"/>
                </a:lnTo>
                <a:lnTo>
                  <a:pt x="28" y="50"/>
                </a:lnTo>
                <a:lnTo>
                  <a:pt x="20" y="58"/>
                </a:lnTo>
                <a:lnTo>
                  <a:pt x="8" y="46"/>
                </a:lnTo>
                <a:lnTo>
                  <a:pt x="1" y="31"/>
                </a:lnTo>
                <a:lnTo>
                  <a:pt x="0" y="15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97" name="Freeform 56"/>
          <p:cNvSpPr>
            <a:spLocks/>
          </p:cNvSpPr>
          <p:nvPr/>
        </p:nvSpPr>
        <p:spPr bwMode="auto">
          <a:xfrm>
            <a:off x="5214938" y="4046538"/>
            <a:ext cx="292100" cy="69850"/>
          </a:xfrm>
          <a:custGeom>
            <a:avLst/>
            <a:gdLst>
              <a:gd name="T0" fmla="*/ 62 w 184"/>
              <a:gd name="T1" fmla="*/ 0 h 44"/>
              <a:gd name="T2" fmla="*/ 77 w 184"/>
              <a:gd name="T3" fmla="*/ 2 h 44"/>
              <a:gd name="T4" fmla="*/ 92 w 184"/>
              <a:gd name="T5" fmla="*/ 6 h 44"/>
              <a:gd name="T6" fmla="*/ 105 w 184"/>
              <a:gd name="T7" fmla="*/ 9 h 44"/>
              <a:gd name="T8" fmla="*/ 119 w 184"/>
              <a:gd name="T9" fmla="*/ 13 h 44"/>
              <a:gd name="T10" fmla="*/ 131 w 184"/>
              <a:gd name="T11" fmla="*/ 16 h 44"/>
              <a:gd name="T12" fmla="*/ 146 w 184"/>
              <a:gd name="T13" fmla="*/ 20 h 44"/>
              <a:gd name="T14" fmla="*/ 160 w 184"/>
              <a:gd name="T15" fmla="*/ 22 h 44"/>
              <a:gd name="T16" fmla="*/ 175 w 184"/>
              <a:gd name="T17" fmla="*/ 25 h 44"/>
              <a:gd name="T18" fmla="*/ 181 w 184"/>
              <a:gd name="T19" fmla="*/ 30 h 44"/>
              <a:gd name="T20" fmla="*/ 184 w 184"/>
              <a:gd name="T21" fmla="*/ 33 h 44"/>
              <a:gd name="T22" fmla="*/ 184 w 184"/>
              <a:gd name="T23" fmla="*/ 38 h 44"/>
              <a:gd name="T24" fmla="*/ 182 w 184"/>
              <a:gd name="T25" fmla="*/ 44 h 44"/>
              <a:gd name="T26" fmla="*/ 175 w 184"/>
              <a:gd name="T27" fmla="*/ 44 h 44"/>
              <a:gd name="T28" fmla="*/ 172 w 184"/>
              <a:gd name="T29" fmla="*/ 40 h 44"/>
              <a:gd name="T30" fmla="*/ 170 w 184"/>
              <a:gd name="T31" fmla="*/ 36 h 44"/>
              <a:gd name="T32" fmla="*/ 165 w 184"/>
              <a:gd name="T33" fmla="*/ 32 h 44"/>
              <a:gd name="T34" fmla="*/ 144 w 184"/>
              <a:gd name="T35" fmla="*/ 33 h 44"/>
              <a:gd name="T36" fmla="*/ 124 w 184"/>
              <a:gd name="T37" fmla="*/ 30 h 44"/>
              <a:gd name="T38" fmla="*/ 104 w 184"/>
              <a:gd name="T39" fmla="*/ 22 h 44"/>
              <a:gd name="T40" fmla="*/ 84 w 184"/>
              <a:gd name="T41" fmla="*/ 16 h 44"/>
              <a:gd name="T42" fmla="*/ 64 w 184"/>
              <a:gd name="T43" fmla="*/ 12 h 44"/>
              <a:gd name="T44" fmla="*/ 44 w 184"/>
              <a:gd name="T45" fmla="*/ 10 h 44"/>
              <a:gd name="T46" fmla="*/ 26 w 184"/>
              <a:gd name="T47" fmla="*/ 14 h 44"/>
              <a:gd name="T48" fmla="*/ 6 w 184"/>
              <a:gd name="T49" fmla="*/ 26 h 44"/>
              <a:gd name="T50" fmla="*/ 0 w 184"/>
              <a:gd name="T51" fmla="*/ 20 h 44"/>
              <a:gd name="T52" fmla="*/ 6 w 184"/>
              <a:gd name="T53" fmla="*/ 14 h 44"/>
              <a:gd name="T54" fmla="*/ 13 w 184"/>
              <a:gd name="T55" fmla="*/ 10 h 44"/>
              <a:gd name="T56" fmla="*/ 22 w 184"/>
              <a:gd name="T57" fmla="*/ 8 h 44"/>
              <a:gd name="T58" fmla="*/ 31 w 184"/>
              <a:gd name="T59" fmla="*/ 6 h 44"/>
              <a:gd name="T60" fmla="*/ 38 w 184"/>
              <a:gd name="T61" fmla="*/ 6 h 44"/>
              <a:gd name="T62" fmla="*/ 47 w 184"/>
              <a:gd name="T63" fmla="*/ 4 h 44"/>
              <a:gd name="T64" fmla="*/ 54 w 184"/>
              <a:gd name="T65" fmla="*/ 2 h 44"/>
              <a:gd name="T66" fmla="*/ 62 w 184"/>
              <a:gd name="T67" fmla="*/ 0 h 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4"/>
              <a:gd name="T103" fmla="*/ 0 h 44"/>
              <a:gd name="T104" fmla="*/ 184 w 184"/>
              <a:gd name="T105" fmla="*/ 44 h 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4" h="44">
                <a:moveTo>
                  <a:pt x="62" y="0"/>
                </a:moveTo>
                <a:lnTo>
                  <a:pt x="77" y="2"/>
                </a:lnTo>
                <a:lnTo>
                  <a:pt x="92" y="6"/>
                </a:lnTo>
                <a:lnTo>
                  <a:pt x="105" y="9"/>
                </a:lnTo>
                <a:lnTo>
                  <a:pt x="119" y="13"/>
                </a:lnTo>
                <a:lnTo>
                  <a:pt x="131" y="16"/>
                </a:lnTo>
                <a:lnTo>
                  <a:pt x="146" y="20"/>
                </a:lnTo>
                <a:lnTo>
                  <a:pt x="160" y="22"/>
                </a:lnTo>
                <a:lnTo>
                  <a:pt x="175" y="25"/>
                </a:lnTo>
                <a:lnTo>
                  <a:pt x="181" y="30"/>
                </a:lnTo>
                <a:lnTo>
                  <a:pt x="184" y="33"/>
                </a:lnTo>
                <a:lnTo>
                  <a:pt x="184" y="38"/>
                </a:lnTo>
                <a:lnTo>
                  <a:pt x="182" y="44"/>
                </a:lnTo>
                <a:lnTo>
                  <a:pt x="175" y="44"/>
                </a:lnTo>
                <a:lnTo>
                  <a:pt x="172" y="40"/>
                </a:lnTo>
                <a:lnTo>
                  <a:pt x="170" y="36"/>
                </a:lnTo>
                <a:lnTo>
                  <a:pt x="165" y="32"/>
                </a:lnTo>
                <a:lnTo>
                  <a:pt x="144" y="33"/>
                </a:lnTo>
                <a:lnTo>
                  <a:pt x="124" y="30"/>
                </a:lnTo>
                <a:lnTo>
                  <a:pt x="104" y="22"/>
                </a:lnTo>
                <a:lnTo>
                  <a:pt x="84" y="16"/>
                </a:lnTo>
                <a:lnTo>
                  <a:pt x="64" y="12"/>
                </a:lnTo>
                <a:lnTo>
                  <a:pt x="44" y="10"/>
                </a:lnTo>
                <a:lnTo>
                  <a:pt x="26" y="14"/>
                </a:lnTo>
                <a:lnTo>
                  <a:pt x="6" y="26"/>
                </a:lnTo>
                <a:lnTo>
                  <a:pt x="0" y="20"/>
                </a:lnTo>
                <a:lnTo>
                  <a:pt x="6" y="14"/>
                </a:lnTo>
                <a:lnTo>
                  <a:pt x="13" y="10"/>
                </a:lnTo>
                <a:lnTo>
                  <a:pt x="22" y="8"/>
                </a:lnTo>
                <a:lnTo>
                  <a:pt x="31" y="6"/>
                </a:lnTo>
                <a:lnTo>
                  <a:pt x="38" y="6"/>
                </a:lnTo>
                <a:lnTo>
                  <a:pt x="47" y="4"/>
                </a:lnTo>
                <a:lnTo>
                  <a:pt x="54" y="2"/>
                </a:lnTo>
                <a:lnTo>
                  <a:pt x="6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98" name="Freeform 57"/>
          <p:cNvSpPr>
            <a:spLocks/>
          </p:cNvSpPr>
          <p:nvPr/>
        </p:nvSpPr>
        <p:spPr bwMode="auto">
          <a:xfrm>
            <a:off x="5129213" y="4216400"/>
            <a:ext cx="55562" cy="307975"/>
          </a:xfrm>
          <a:custGeom>
            <a:avLst/>
            <a:gdLst>
              <a:gd name="T0" fmla="*/ 18 w 35"/>
              <a:gd name="T1" fmla="*/ 0 h 194"/>
              <a:gd name="T2" fmla="*/ 16 w 35"/>
              <a:gd name="T3" fmla="*/ 52 h 194"/>
              <a:gd name="T4" fmla="*/ 18 w 35"/>
              <a:gd name="T5" fmla="*/ 99 h 194"/>
              <a:gd name="T6" fmla="*/ 23 w 35"/>
              <a:gd name="T7" fmla="*/ 144 h 194"/>
              <a:gd name="T8" fmla="*/ 35 w 35"/>
              <a:gd name="T9" fmla="*/ 191 h 194"/>
              <a:gd name="T10" fmla="*/ 31 w 35"/>
              <a:gd name="T11" fmla="*/ 194 h 194"/>
              <a:gd name="T12" fmla="*/ 20 w 35"/>
              <a:gd name="T13" fmla="*/ 176 h 194"/>
              <a:gd name="T14" fmla="*/ 11 w 35"/>
              <a:gd name="T15" fmla="*/ 156 h 194"/>
              <a:gd name="T16" fmla="*/ 7 w 35"/>
              <a:gd name="T17" fmla="*/ 134 h 194"/>
              <a:gd name="T18" fmla="*/ 3 w 35"/>
              <a:gd name="T19" fmla="*/ 113 h 194"/>
              <a:gd name="T20" fmla="*/ 0 w 35"/>
              <a:gd name="T21" fmla="*/ 83 h 194"/>
              <a:gd name="T22" fmla="*/ 2 w 35"/>
              <a:gd name="T23" fmla="*/ 53 h 194"/>
              <a:gd name="T24" fmla="*/ 8 w 35"/>
              <a:gd name="T25" fmla="*/ 24 h 194"/>
              <a:gd name="T26" fmla="*/ 18 w 35"/>
              <a:gd name="T27" fmla="*/ 0 h 19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"/>
              <a:gd name="T43" fmla="*/ 0 h 194"/>
              <a:gd name="T44" fmla="*/ 35 w 35"/>
              <a:gd name="T45" fmla="*/ 194 h 19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" h="194">
                <a:moveTo>
                  <a:pt x="18" y="0"/>
                </a:moveTo>
                <a:lnTo>
                  <a:pt x="16" y="52"/>
                </a:lnTo>
                <a:lnTo>
                  <a:pt x="18" y="99"/>
                </a:lnTo>
                <a:lnTo>
                  <a:pt x="23" y="144"/>
                </a:lnTo>
                <a:lnTo>
                  <a:pt x="35" y="191"/>
                </a:lnTo>
                <a:lnTo>
                  <a:pt x="31" y="194"/>
                </a:lnTo>
                <a:lnTo>
                  <a:pt x="20" y="176"/>
                </a:lnTo>
                <a:lnTo>
                  <a:pt x="11" y="156"/>
                </a:lnTo>
                <a:lnTo>
                  <a:pt x="7" y="134"/>
                </a:lnTo>
                <a:lnTo>
                  <a:pt x="3" y="113"/>
                </a:lnTo>
                <a:lnTo>
                  <a:pt x="0" y="83"/>
                </a:lnTo>
                <a:lnTo>
                  <a:pt x="2" y="53"/>
                </a:lnTo>
                <a:lnTo>
                  <a:pt x="8" y="24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899" name="Freeform 58"/>
          <p:cNvSpPr>
            <a:spLocks/>
          </p:cNvSpPr>
          <p:nvPr/>
        </p:nvSpPr>
        <p:spPr bwMode="auto">
          <a:xfrm>
            <a:off x="5794375" y="3692525"/>
            <a:ext cx="195263" cy="30163"/>
          </a:xfrm>
          <a:custGeom>
            <a:avLst/>
            <a:gdLst>
              <a:gd name="T0" fmla="*/ 123 w 123"/>
              <a:gd name="T1" fmla="*/ 0 h 19"/>
              <a:gd name="T2" fmla="*/ 113 w 123"/>
              <a:gd name="T3" fmla="*/ 7 h 19"/>
              <a:gd name="T4" fmla="*/ 99 w 123"/>
              <a:gd name="T5" fmla="*/ 13 h 19"/>
              <a:gd name="T6" fmla="*/ 84 w 123"/>
              <a:gd name="T7" fmla="*/ 17 h 19"/>
              <a:gd name="T8" fmla="*/ 68 w 123"/>
              <a:gd name="T9" fmla="*/ 19 h 19"/>
              <a:gd name="T10" fmla="*/ 51 w 123"/>
              <a:gd name="T11" fmla="*/ 19 h 19"/>
              <a:gd name="T12" fmla="*/ 35 w 123"/>
              <a:gd name="T13" fmla="*/ 18 h 19"/>
              <a:gd name="T14" fmla="*/ 19 w 123"/>
              <a:gd name="T15" fmla="*/ 16 h 19"/>
              <a:gd name="T16" fmla="*/ 5 w 123"/>
              <a:gd name="T17" fmla="*/ 11 h 19"/>
              <a:gd name="T18" fmla="*/ 0 w 123"/>
              <a:gd name="T19" fmla="*/ 4 h 19"/>
              <a:gd name="T20" fmla="*/ 15 w 123"/>
              <a:gd name="T21" fmla="*/ 6 h 19"/>
              <a:gd name="T22" fmla="*/ 31 w 123"/>
              <a:gd name="T23" fmla="*/ 7 h 19"/>
              <a:gd name="T24" fmla="*/ 46 w 123"/>
              <a:gd name="T25" fmla="*/ 7 h 19"/>
              <a:gd name="T26" fmla="*/ 62 w 123"/>
              <a:gd name="T27" fmla="*/ 6 h 19"/>
              <a:gd name="T28" fmla="*/ 78 w 123"/>
              <a:gd name="T29" fmla="*/ 5 h 19"/>
              <a:gd name="T30" fmla="*/ 93 w 123"/>
              <a:gd name="T31" fmla="*/ 2 h 19"/>
              <a:gd name="T32" fmla="*/ 108 w 123"/>
              <a:gd name="T33" fmla="*/ 1 h 19"/>
              <a:gd name="T34" fmla="*/ 123 w 123"/>
              <a:gd name="T35" fmla="*/ 0 h 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3"/>
              <a:gd name="T55" fmla="*/ 0 h 19"/>
              <a:gd name="T56" fmla="*/ 123 w 123"/>
              <a:gd name="T57" fmla="*/ 19 h 1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3" h="19">
                <a:moveTo>
                  <a:pt x="123" y="0"/>
                </a:moveTo>
                <a:lnTo>
                  <a:pt x="113" y="7"/>
                </a:lnTo>
                <a:lnTo>
                  <a:pt x="99" y="13"/>
                </a:lnTo>
                <a:lnTo>
                  <a:pt x="84" y="17"/>
                </a:lnTo>
                <a:lnTo>
                  <a:pt x="68" y="19"/>
                </a:lnTo>
                <a:lnTo>
                  <a:pt x="51" y="19"/>
                </a:lnTo>
                <a:lnTo>
                  <a:pt x="35" y="18"/>
                </a:lnTo>
                <a:lnTo>
                  <a:pt x="19" y="16"/>
                </a:lnTo>
                <a:lnTo>
                  <a:pt x="5" y="11"/>
                </a:lnTo>
                <a:lnTo>
                  <a:pt x="0" y="4"/>
                </a:lnTo>
                <a:lnTo>
                  <a:pt x="15" y="6"/>
                </a:lnTo>
                <a:lnTo>
                  <a:pt x="31" y="7"/>
                </a:lnTo>
                <a:lnTo>
                  <a:pt x="46" y="7"/>
                </a:lnTo>
                <a:lnTo>
                  <a:pt x="62" y="6"/>
                </a:lnTo>
                <a:lnTo>
                  <a:pt x="78" y="5"/>
                </a:lnTo>
                <a:lnTo>
                  <a:pt x="93" y="2"/>
                </a:lnTo>
                <a:lnTo>
                  <a:pt x="108" y="1"/>
                </a:lnTo>
                <a:lnTo>
                  <a:pt x="12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00" name="Freeform 59"/>
          <p:cNvSpPr>
            <a:spLocks/>
          </p:cNvSpPr>
          <p:nvPr/>
        </p:nvSpPr>
        <p:spPr bwMode="auto">
          <a:xfrm>
            <a:off x="5227638" y="4135438"/>
            <a:ext cx="223837" cy="42862"/>
          </a:xfrm>
          <a:custGeom>
            <a:avLst/>
            <a:gdLst>
              <a:gd name="T0" fmla="*/ 120 w 141"/>
              <a:gd name="T1" fmla="*/ 2 h 27"/>
              <a:gd name="T2" fmla="*/ 141 w 141"/>
              <a:gd name="T3" fmla="*/ 5 h 27"/>
              <a:gd name="T4" fmla="*/ 138 w 141"/>
              <a:gd name="T5" fmla="*/ 8 h 27"/>
              <a:gd name="T6" fmla="*/ 133 w 141"/>
              <a:gd name="T7" fmla="*/ 12 h 27"/>
              <a:gd name="T8" fmla="*/ 128 w 141"/>
              <a:gd name="T9" fmla="*/ 13 h 27"/>
              <a:gd name="T10" fmla="*/ 122 w 141"/>
              <a:gd name="T11" fmla="*/ 14 h 27"/>
              <a:gd name="T12" fmla="*/ 115 w 141"/>
              <a:gd name="T13" fmla="*/ 15 h 27"/>
              <a:gd name="T14" fmla="*/ 109 w 141"/>
              <a:gd name="T15" fmla="*/ 15 h 27"/>
              <a:gd name="T16" fmla="*/ 102 w 141"/>
              <a:gd name="T17" fmla="*/ 15 h 27"/>
              <a:gd name="T18" fmla="*/ 99 w 141"/>
              <a:gd name="T19" fmla="*/ 15 h 27"/>
              <a:gd name="T20" fmla="*/ 89 w 141"/>
              <a:gd name="T21" fmla="*/ 14 h 27"/>
              <a:gd name="T22" fmla="*/ 79 w 141"/>
              <a:gd name="T23" fmla="*/ 13 h 27"/>
              <a:gd name="T24" fmla="*/ 69 w 141"/>
              <a:gd name="T25" fmla="*/ 13 h 27"/>
              <a:gd name="T26" fmla="*/ 59 w 141"/>
              <a:gd name="T27" fmla="*/ 14 h 27"/>
              <a:gd name="T28" fmla="*/ 49 w 141"/>
              <a:gd name="T29" fmla="*/ 15 h 27"/>
              <a:gd name="T30" fmla="*/ 39 w 141"/>
              <a:gd name="T31" fmla="*/ 15 h 27"/>
              <a:gd name="T32" fmla="*/ 28 w 141"/>
              <a:gd name="T33" fmla="*/ 14 h 27"/>
              <a:gd name="T34" fmla="*/ 18 w 141"/>
              <a:gd name="T35" fmla="*/ 13 h 27"/>
              <a:gd name="T36" fmla="*/ 15 w 141"/>
              <a:gd name="T37" fmla="*/ 17 h 27"/>
              <a:gd name="T38" fmla="*/ 14 w 141"/>
              <a:gd name="T39" fmla="*/ 20 h 27"/>
              <a:gd name="T40" fmla="*/ 12 w 141"/>
              <a:gd name="T41" fmla="*/ 24 h 27"/>
              <a:gd name="T42" fmla="*/ 8 w 141"/>
              <a:gd name="T43" fmla="*/ 27 h 27"/>
              <a:gd name="T44" fmla="*/ 0 w 141"/>
              <a:gd name="T45" fmla="*/ 23 h 27"/>
              <a:gd name="T46" fmla="*/ 0 w 141"/>
              <a:gd name="T47" fmla="*/ 15 h 27"/>
              <a:gd name="T48" fmla="*/ 4 w 141"/>
              <a:gd name="T49" fmla="*/ 7 h 27"/>
              <a:gd name="T50" fmla="*/ 9 w 141"/>
              <a:gd name="T51" fmla="*/ 0 h 27"/>
              <a:gd name="T52" fmla="*/ 24 w 141"/>
              <a:gd name="T53" fmla="*/ 2 h 27"/>
              <a:gd name="T54" fmla="*/ 38 w 141"/>
              <a:gd name="T55" fmla="*/ 5 h 27"/>
              <a:gd name="T56" fmla="*/ 53 w 141"/>
              <a:gd name="T57" fmla="*/ 7 h 27"/>
              <a:gd name="T58" fmla="*/ 66 w 141"/>
              <a:gd name="T59" fmla="*/ 8 h 27"/>
              <a:gd name="T60" fmla="*/ 80 w 141"/>
              <a:gd name="T61" fmla="*/ 10 h 27"/>
              <a:gd name="T62" fmla="*/ 94 w 141"/>
              <a:gd name="T63" fmla="*/ 10 h 27"/>
              <a:gd name="T64" fmla="*/ 107 w 141"/>
              <a:gd name="T65" fmla="*/ 7 h 27"/>
              <a:gd name="T66" fmla="*/ 120 w 141"/>
              <a:gd name="T67" fmla="*/ 2 h 2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"/>
              <a:gd name="T103" fmla="*/ 0 h 27"/>
              <a:gd name="T104" fmla="*/ 141 w 141"/>
              <a:gd name="T105" fmla="*/ 27 h 2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" h="27">
                <a:moveTo>
                  <a:pt x="120" y="2"/>
                </a:moveTo>
                <a:lnTo>
                  <a:pt x="141" y="5"/>
                </a:lnTo>
                <a:lnTo>
                  <a:pt x="138" y="8"/>
                </a:lnTo>
                <a:lnTo>
                  <a:pt x="133" y="12"/>
                </a:lnTo>
                <a:lnTo>
                  <a:pt x="128" y="13"/>
                </a:lnTo>
                <a:lnTo>
                  <a:pt x="122" y="14"/>
                </a:lnTo>
                <a:lnTo>
                  <a:pt x="115" y="15"/>
                </a:lnTo>
                <a:lnTo>
                  <a:pt x="109" y="15"/>
                </a:lnTo>
                <a:lnTo>
                  <a:pt x="102" y="15"/>
                </a:lnTo>
                <a:lnTo>
                  <a:pt x="99" y="15"/>
                </a:lnTo>
                <a:lnTo>
                  <a:pt x="89" y="14"/>
                </a:lnTo>
                <a:lnTo>
                  <a:pt x="79" y="13"/>
                </a:lnTo>
                <a:lnTo>
                  <a:pt x="69" y="13"/>
                </a:lnTo>
                <a:lnTo>
                  <a:pt x="59" y="14"/>
                </a:lnTo>
                <a:lnTo>
                  <a:pt x="49" y="15"/>
                </a:lnTo>
                <a:lnTo>
                  <a:pt x="39" y="15"/>
                </a:lnTo>
                <a:lnTo>
                  <a:pt x="28" y="14"/>
                </a:lnTo>
                <a:lnTo>
                  <a:pt x="18" y="13"/>
                </a:lnTo>
                <a:lnTo>
                  <a:pt x="15" y="17"/>
                </a:lnTo>
                <a:lnTo>
                  <a:pt x="14" y="20"/>
                </a:lnTo>
                <a:lnTo>
                  <a:pt x="12" y="24"/>
                </a:lnTo>
                <a:lnTo>
                  <a:pt x="8" y="27"/>
                </a:lnTo>
                <a:lnTo>
                  <a:pt x="0" y="23"/>
                </a:lnTo>
                <a:lnTo>
                  <a:pt x="0" y="15"/>
                </a:lnTo>
                <a:lnTo>
                  <a:pt x="4" y="7"/>
                </a:lnTo>
                <a:lnTo>
                  <a:pt x="9" y="0"/>
                </a:lnTo>
                <a:lnTo>
                  <a:pt x="24" y="2"/>
                </a:lnTo>
                <a:lnTo>
                  <a:pt x="38" y="5"/>
                </a:lnTo>
                <a:lnTo>
                  <a:pt x="53" y="7"/>
                </a:lnTo>
                <a:lnTo>
                  <a:pt x="66" y="8"/>
                </a:lnTo>
                <a:lnTo>
                  <a:pt x="80" y="10"/>
                </a:lnTo>
                <a:lnTo>
                  <a:pt x="94" y="10"/>
                </a:lnTo>
                <a:lnTo>
                  <a:pt x="107" y="7"/>
                </a:lnTo>
                <a:lnTo>
                  <a:pt x="12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01" name="Freeform 60"/>
          <p:cNvSpPr>
            <a:spLocks/>
          </p:cNvSpPr>
          <p:nvPr/>
        </p:nvSpPr>
        <p:spPr bwMode="auto">
          <a:xfrm>
            <a:off x="6451600" y="3087688"/>
            <a:ext cx="65088" cy="47625"/>
          </a:xfrm>
          <a:custGeom>
            <a:avLst/>
            <a:gdLst>
              <a:gd name="T0" fmla="*/ 3 w 41"/>
              <a:gd name="T1" fmla="*/ 0 h 30"/>
              <a:gd name="T2" fmla="*/ 7 w 41"/>
              <a:gd name="T3" fmla="*/ 5 h 30"/>
              <a:gd name="T4" fmla="*/ 12 w 41"/>
              <a:gd name="T5" fmla="*/ 9 h 30"/>
              <a:gd name="T6" fmla="*/ 17 w 41"/>
              <a:gd name="T7" fmla="*/ 12 h 30"/>
              <a:gd name="T8" fmla="*/ 22 w 41"/>
              <a:gd name="T9" fmla="*/ 16 h 30"/>
              <a:gd name="T10" fmla="*/ 26 w 41"/>
              <a:gd name="T11" fmla="*/ 20 h 30"/>
              <a:gd name="T12" fmla="*/ 31 w 41"/>
              <a:gd name="T13" fmla="*/ 22 h 30"/>
              <a:gd name="T14" fmla="*/ 36 w 41"/>
              <a:gd name="T15" fmla="*/ 26 h 30"/>
              <a:gd name="T16" fmla="*/ 41 w 41"/>
              <a:gd name="T17" fmla="*/ 29 h 30"/>
              <a:gd name="T18" fmla="*/ 33 w 41"/>
              <a:gd name="T19" fmla="*/ 30 h 30"/>
              <a:gd name="T20" fmla="*/ 25 w 41"/>
              <a:gd name="T21" fmla="*/ 28 h 30"/>
              <a:gd name="T22" fmla="*/ 15 w 41"/>
              <a:gd name="T23" fmla="*/ 24 h 30"/>
              <a:gd name="T24" fmla="*/ 7 w 41"/>
              <a:gd name="T25" fmla="*/ 18 h 30"/>
              <a:gd name="T26" fmla="*/ 3 w 41"/>
              <a:gd name="T27" fmla="*/ 15 h 30"/>
              <a:gd name="T28" fmla="*/ 0 w 41"/>
              <a:gd name="T29" fmla="*/ 10 h 30"/>
              <a:gd name="T30" fmla="*/ 0 w 41"/>
              <a:gd name="T31" fmla="*/ 5 h 30"/>
              <a:gd name="T32" fmla="*/ 3 w 41"/>
              <a:gd name="T33" fmla="*/ 0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30"/>
              <a:gd name="T53" fmla="*/ 41 w 41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30">
                <a:moveTo>
                  <a:pt x="3" y="0"/>
                </a:moveTo>
                <a:lnTo>
                  <a:pt x="7" y="5"/>
                </a:lnTo>
                <a:lnTo>
                  <a:pt x="12" y="9"/>
                </a:lnTo>
                <a:lnTo>
                  <a:pt x="17" y="12"/>
                </a:lnTo>
                <a:lnTo>
                  <a:pt x="22" y="16"/>
                </a:lnTo>
                <a:lnTo>
                  <a:pt x="26" y="20"/>
                </a:lnTo>
                <a:lnTo>
                  <a:pt x="31" y="22"/>
                </a:lnTo>
                <a:lnTo>
                  <a:pt x="36" y="26"/>
                </a:lnTo>
                <a:lnTo>
                  <a:pt x="41" y="29"/>
                </a:lnTo>
                <a:lnTo>
                  <a:pt x="33" y="30"/>
                </a:lnTo>
                <a:lnTo>
                  <a:pt x="25" y="28"/>
                </a:lnTo>
                <a:lnTo>
                  <a:pt x="15" y="24"/>
                </a:lnTo>
                <a:lnTo>
                  <a:pt x="7" y="18"/>
                </a:lnTo>
                <a:lnTo>
                  <a:pt x="3" y="15"/>
                </a:lnTo>
                <a:lnTo>
                  <a:pt x="0" y="10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02" name="Freeform 61"/>
          <p:cNvSpPr>
            <a:spLocks/>
          </p:cNvSpPr>
          <p:nvPr/>
        </p:nvSpPr>
        <p:spPr bwMode="auto">
          <a:xfrm>
            <a:off x="5291138" y="4186238"/>
            <a:ext cx="30162" cy="776287"/>
          </a:xfrm>
          <a:custGeom>
            <a:avLst/>
            <a:gdLst>
              <a:gd name="T0" fmla="*/ 13 w 19"/>
              <a:gd name="T1" fmla="*/ 37 h 489"/>
              <a:gd name="T2" fmla="*/ 16 w 19"/>
              <a:gd name="T3" fmla="*/ 155 h 489"/>
              <a:gd name="T4" fmla="*/ 16 w 19"/>
              <a:gd name="T5" fmla="*/ 295 h 489"/>
              <a:gd name="T6" fmla="*/ 16 w 19"/>
              <a:gd name="T7" fmla="*/ 417 h 489"/>
              <a:gd name="T8" fmla="*/ 19 w 19"/>
              <a:gd name="T9" fmla="*/ 479 h 489"/>
              <a:gd name="T10" fmla="*/ 9 w 19"/>
              <a:gd name="T11" fmla="*/ 489 h 489"/>
              <a:gd name="T12" fmla="*/ 1 w 19"/>
              <a:gd name="T13" fmla="*/ 420 h 489"/>
              <a:gd name="T14" fmla="*/ 1 w 19"/>
              <a:gd name="T15" fmla="*/ 276 h 489"/>
              <a:gd name="T16" fmla="*/ 3 w 19"/>
              <a:gd name="T17" fmla="*/ 114 h 489"/>
              <a:gd name="T18" fmla="*/ 0 w 19"/>
              <a:gd name="T19" fmla="*/ 0 h 489"/>
              <a:gd name="T20" fmla="*/ 3 w 19"/>
              <a:gd name="T21" fmla="*/ 4 h 489"/>
              <a:gd name="T22" fmla="*/ 6 w 19"/>
              <a:gd name="T23" fmla="*/ 16 h 489"/>
              <a:gd name="T24" fmla="*/ 10 w 19"/>
              <a:gd name="T25" fmla="*/ 30 h 489"/>
              <a:gd name="T26" fmla="*/ 13 w 19"/>
              <a:gd name="T27" fmla="*/ 37 h 48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"/>
              <a:gd name="T43" fmla="*/ 0 h 489"/>
              <a:gd name="T44" fmla="*/ 19 w 19"/>
              <a:gd name="T45" fmla="*/ 489 h 48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" h="489">
                <a:moveTo>
                  <a:pt x="13" y="37"/>
                </a:moveTo>
                <a:lnTo>
                  <a:pt x="16" y="155"/>
                </a:lnTo>
                <a:lnTo>
                  <a:pt x="16" y="295"/>
                </a:lnTo>
                <a:lnTo>
                  <a:pt x="16" y="417"/>
                </a:lnTo>
                <a:lnTo>
                  <a:pt x="19" y="479"/>
                </a:lnTo>
                <a:lnTo>
                  <a:pt x="9" y="489"/>
                </a:lnTo>
                <a:lnTo>
                  <a:pt x="1" y="420"/>
                </a:lnTo>
                <a:lnTo>
                  <a:pt x="1" y="276"/>
                </a:lnTo>
                <a:lnTo>
                  <a:pt x="3" y="114"/>
                </a:lnTo>
                <a:lnTo>
                  <a:pt x="0" y="0"/>
                </a:lnTo>
                <a:lnTo>
                  <a:pt x="3" y="4"/>
                </a:lnTo>
                <a:lnTo>
                  <a:pt x="6" y="16"/>
                </a:lnTo>
                <a:lnTo>
                  <a:pt x="10" y="30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03" name="Freeform 62"/>
          <p:cNvSpPr>
            <a:spLocks/>
          </p:cNvSpPr>
          <p:nvPr/>
        </p:nvSpPr>
        <p:spPr bwMode="auto">
          <a:xfrm>
            <a:off x="5740400" y="3767138"/>
            <a:ext cx="763588" cy="44450"/>
          </a:xfrm>
          <a:custGeom>
            <a:avLst/>
            <a:gdLst>
              <a:gd name="T0" fmla="*/ 15 w 481"/>
              <a:gd name="T1" fmla="*/ 12 h 28"/>
              <a:gd name="T2" fmla="*/ 39 w 481"/>
              <a:gd name="T3" fmla="*/ 15 h 28"/>
              <a:gd name="T4" fmla="*/ 63 w 481"/>
              <a:gd name="T5" fmla="*/ 16 h 28"/>
              <a:gd name="T6" fmla="*/ 85 w 481"/>
              <a:gd name="T7" fmla="*/ 18 h 28"/>
              <a:gd name="T8" fmla="*/ 109 w 481"/>
              <a:gd name="T9" fmla="*/ 18 h 28"/>
              <a:gd name="T10" fmla="*/ 132 w 481"/>
              <a:gd name="T11" fmla="*/ 16 h 28"/>
              <a:gd name="T12" fmla="*/ 156 w 481"/>
              <a:gd name="T13" fmla="*/ 15 h 28"/>
              <a:gd name="T14" fmla="*/ 179 w 481"/>
              <a:gd name="T15" fmla="*/ 14 h 28"/>
              <a:gd name="T16" fmla="*/ 202 w 481"/>
              <a:gd name="T17" fmla="*/ 12 h 28"/>
              <a:gd name="T18" fmla="*/ 225 w 481"/>
              <a:gd name="T19" fmla="*/ 11 h 28"/>
              <a:gd name="T20" fmla="*/ 249 w 481"/>
              <a:gd name="T21" fmla="*/ 8 h 28"/>
              <a:gd name="T22" fmla="*/ 271 w 481"/>
              <a:gd name="T23" fmla="*/ 8 h 28"/>
              <a:gd name="T24" fmla="*/ 295 w 481"/>
              <a:gd name="T25" fmla="*/ 7 h 28"/>
              <a:gd name="T26" fmla="*/ 317 w 481"/>
              <a:gd name="T27" fmla="*/ 8 h 28"/>
              <a:gd name="T28" fmla="*/ 340 w 481"/>
              <a:gd name="T29" fmla="*/ 9 h 28"/>
              <a:gd name="T30" fmla="*/ 362 w 481"/>
              <a:gd name="T31" fmla="*/ 12 h 28"/>
              <a:gd name="T32" fmla="*/ 384 w 481"/>
              <a:gd name="T33" fmla="*/ 16 h 28"/>
              <a:gd name="T34" fmla="*/ 397 w 481"/>
              <a:gd name="T35" fmla="*/ 18 h 28"/>
              <a:gd name="T36" fmla="*/ 409 w 481"/>
              <a:gd name="T37" fmla="*/ 15 h 28"/>
              <a:gd name="T38" fmla="*/ 422 w 481"/>
              <a:gd name="T39" fmla="*/ 12 h 28"/>
              <a:gd name="T40" fmla="*/ 433 w 481"/>
              <a:gd name="T41" fmla="*/ 7 h 28"/>
              <a:gd name="T42" fmla="*/ 445 w 481"/>
              <a:gd name="T43" fmla="*/ 2 h 28"/>
              <a:gd name="T44" fmla="*/ 456 w 481"/>
              <a:gd name="T45" fmla="*/ 0 h 28"/>
              <a:gd name="T46" fmla="*/ 468 w 481"/>
              <a:gd name="T47" fmla="*/ 1 h 28"/>
              <a:gd name="T48" fmla="*/ 480 w 481"/>
              <a:gd name="T49" fmla="*/ 6 h 28"/>
              <a:gd name="T50" fmla="*/ 481 w 481"/>
              <a:gd name="T51" fmla="*/ 13 h 28"/>
              <a:gd name="T52" fmla="*/ 469 w 481"/>
              <a:gd name="T53" fmla="*/ 11 h 28"/>
              <a:gd name="T54" fmla="*/ 455 w 481"/>
              <a:gd name="T55" fmla="*/ 12 h 28"/>
              <a:gd name="T56" fmla="*/ 443 w 481"/>
              <a:gd name="T57" fmla="*/ 14 h 28"/>
              <a:gd name="T58" fmla="*/ 432 w 481"/>
              <a:gd name="T59" fmla="*/ 19 h 28"/>
              <a:gd name="T60" fmla="*/ 419 w 481"/>
              <a:gd name="T61" fmla="*/ 22 h 28"/>
              <a:gd name="T62" fmla="*/ 407 w 481"/>
              <a:gd name="T63" fmla="*/ 26 h 28"/>
              <a:gd name="T64" fmla="*/ 393 w 481"/>
              <a:gd name="T65" fmla="*/ 28 h 28"/>
              <a:gd name="T66" fmla="*/ 381 w 481"/>
              <a:gd name="T67" fmla="*/ 27 h 28"/>
              <a:gd name="T68" fmla="*/ 357 w 481"/>
              <a:gd name="T69" fmla="*/ 24 h 28"/>
              <a:gd name="T70" fmla="*/ 335 w 481"/>
              <a:gd name="T71" fmla="*/ 21 h 28"/>
              <a:gd name="T72" fmla="*/ 311 w 481"/>
              <a:gd name="T73" fmla="*/ 20 h 28"/>
              <a:gd name="T74" fmla="*/ 289 w 481"/>
              <a:gd name="T75" fmla="*/ 20 h 28"/>
              <a:gd name="T76" fmla="*/ 266 w 481"/>
              <a:gd name="T77" fmla="*/ 21 h 28"/>
              <a:gd name="T78" fmla="*/ 244 w 481"/>
              <a:gd name="T79" fmla="*/ 21 h 28"/>
              <a:gd name="T80" fmla="*/ 223 w 481"/>
              <a:gd name="T81" fmla="*/ 22 h 28"/>
              <a:gd name="T82" fmla="*/ 200 w 481"/>
              <a:gd name="T83" fmla="*/ 25 h 28"/>
              <a:gd name="T84" fmla="*/ 178 w 481"/>
              <a:gd name="T85" fmla="*/ 26 h 28"/>
              <a:gd name="T86" fmla="*/ 156 w 481"/>
              <a:gd name="T87" fmla="*/ 27 h 28"/>
              <a:gd name="T88" fmla="*/ 133 w 481"/>
              <a:gd name="T89" fmla="*/ 28 h 28"/>
              <a:gd name="T90" fmla="*/ 111 w 481"/>
              <a:gd name="T91" fmla="*/ 28 h 28"/>
              <a:gd name="T92" fmla="*/ 89 w 481"/>
              <a:gd name="T93" fmla="*/ 28 h 28"/>
              <a:gd name="T94" fmla="*/ 66 w 481"/>
              <a:gd name="T95" fmla="*/ 27 h 28"/>
              <a:gd name="T96" fmla="*/ 43 w 481"/>
              <a:gd name="T97" fmla="*/ 26 h 28"/>
              <a:gd name="T98" fmla="*/ 19 w 481"/>
              <a:gd name="T99" fmla="*/ 22 h 28"/>
              <a:gd name="T100" fmla="*/ 5 w 481"/>
              <a:gd name="T101" fmla="*/ 28 h 28"/>
              <a:gd name="T102" fmla="*/ 0 w 481"/>
              <a:gd name="T103" fmla="*/ 24 h 28"/>
              <a:gd name="T104" fmla="*/ 4 w 481"/>
              <a:gd name="T105" fmla="*/ 18 h 28"/>
              <a:gd name="T106" fmla="*/ 10 w 481"/>
              <a:gd name="T107" fmla="*/ 14 h 28"/>
              <a:gd name="T108" fmla="*/ 15 w 481"/>
              <a:gd name="T109" fmla="*/ 12 h 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81"/>
              <a:gd name="T166" fmla="*/ 0 h 28"/>
              <a:gd name="T167" fmla="*/ 481 w 481"/>
              <a:gd name="T168" fmla="*/ 28 h 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81" h="28">
                <a:moveTo>
                  <a:pt x="15" y="12"/>
                </a:moveTo>
                <a:lnTo>
                  <a:pt x="39" y="15"/>
                </a:lnTo>
                <a:lnTo>
                  <a:pt x="63" y="16"/>
                </a:lnTo>
                <a:lnTo>
                  <a:pt x="85" y="18"/>
                </a:lnTo>
                <a:lnTo>
                  <a:pt x="109" y="18"/>
                </a:lnTo>
                <a:lnTo>
                  <a:pt x="132" y="16"/>
                </a:lnTo>
                <a:lnTo>
                  <a:pt x="156" y="15"/>
                </a:lnTo>
                <a:lnTo>
                  <a:pt x="179" y="14"/>
                </a:lnTo>
                <a:lnTo>
                  <a:pt x="202" y="12"/>
                </a:lnTo>
                <a:lnTo>
                  <a:pt x="225" y="11"/>
                </a:lnTo>
                <a:lnTo>
                  <a:pt x="249" y="8"/>
                </a:lnTo>
                <a:lnTo>
                  <a:pt x="271" y="8"/>
                </a:lnTo>
                <a:lnTo>
                  <a:pt x="295" y="7"/>
                </a:lnTo>
                <a:lnTo>
                  <a:pt x="317" y="8"/>
                </a:lnTo>
                <a:lnTo>
                  <a:pt x="340" y="9"/>
                </a:lnTo>
                <a:lnTo>
                  <a:pt x="362" y="12"/>
                </a:lnTo>
                <a:lnTo>
                  <a:pt x="384" y="16"/>
                </a:lnTo>
                <a:lnTo>
                  <a:pt x="397" y="18"/>
                </a:lnTo>
                <a:lnTo>
                  <a:pt x="409" y="15"/>
                </a:lnTo>
                <a:lnTo>
                  <a:pt x="422" y="12"/>
                </a:lnTo>
                <a:lnTo>
                  <a:pt x="433" y="7"/>
                </a:lnTo>
                <a:lnTo>
                  <a:pt x="445" y="2"/>
                </a:lnTo>
                <a:lnTo>
                  <a:pt x="456" y="0"/>
                </a:lnTo>
                <a:lnTo>
                  <a:pt x="468" y="1"/>
                </a:lnTo>
                <a:lnTo>
                  <a:pt x="480" y="6"/>
                </a:lnTo>
                <a:lnTo>
                  <a:pt x="481" y="13"/>
                </a:lnTo>
                <a:lnTo>
                  <a:pt x="469" y="11"/>
                </a:lnTo>
                <a:lnTo>
                  <a:pt x="455" y="12"/>
                </a:lnTo>
                <a:lnTo>
                  <a:pt x="443" y="14"/>
                </a:lnTo>
                <a:lnTo>
                  <a:pt x="432" y="19"/>
                </a:lnTo>
                <a:lnTo>
                  <a:pt x="419" y="22"/>
                </a:lnTo>
                <a:lnTo>
                  <a:pt x="407" y="26"/>
                </a:lnTo>
                <a:lnTo>
                  <a:pt x="393" y="28"/>
                </a:lnTo>
                <a:lnTo>
                  <a:pt x="381" y="27"/>
                </a:lnTo>
                <a:lnTo>
                  <a:pt x="357" y="24"/>
                </a:lnTo>
                <a:lnTo>
                  <a:pt x="335" y="21"/>
                </a:lnTo>
                <a:lnTo>
                  <a:pt x="311" y="20"/>
                </a:lnTo>
                <a:lnTo>
                  <a:pt x="289" y="20"/>
                </a:lnTo>
                <a:lnTo>
                  <a:pt x="266" y="21"/>
                </a:lnTo>
                <a:lnTo>
                  <a:pt x="244" y="21"/>
                </a:lnTo>
                <a:lnTo>
                  <a:pt x="223" y="22"/>
                </a:lnTo>
                <a:lnTo>
                  <a:pt x="200" y="25"/>
                </a:lnTo>
                <a:lnTo>
                  <a:pt x="178" y="26"/>
                </a:lnTo>
                <a:lnTo>
                  <a:pt x="156" y="27"/>
                </a:lnTo>
                <a:lnTo>
                  <a:pt x="133" y="28"/>
                </a:lnTo>
                <a:lnTo>
                  <a:pt x="111" y="28"/>
                </a:lnTo>
                <a:lnTo>
                  <a:pt x="89" y="28"/>
                </a:lnTo>
                <a:lnTo>
                  <a:pt x="66" y="27"/>
                </a:lnTo>
                <a:lnTo>
                  <a:pt x="43" y="26"/>
                </a:lnTo>
                <a:lnTo>
                  <a:pt x="19" y="22"/>
                </a:lnTo>
                <a:lnTo>
                  <a:pt x="5" y="28"/>
                </a:lnTo>
                <a:lnTo>
                  <a:pt x="0" y="24"/>
                </a:lnTo>
                <a:lnTo>
                  <a:pt x="4" y="18"/>
                </a:lnTo>
                <a:lnTo>
                  <a:pt x="10" y="14"/>
                </a:lnTo>
                <a:lnTo>
                  <a:pt x="15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04" name="Freeform 63"/>
          <p:cNvSpPr>
            <a:spLocks/>
          </p:cNvSpPr>
          <p:nvPr/>
        </p:nvSpPr>
        <p:spPr bwMode="auto">
          <a:xfrm>
            <a:off x="6242050" y="3302000"/>
            <a:ext cx="673100" cy="41275"/>
          </a:xfrm>
          <a:custGeom>
            <a:avLst/>
            <a:gdLst>
              <a:gd name="T0" fmla="*/ 424 w 424"/>
              <a:gd name="T1" fmla="*/ 1 h 26"/>
              <a:gd name="T2" fmla="*/ 417 w 424"/>
              <a:gd name="T3" fmla="*/ 4 h 26"/>
              <a:gd name="T4" fmla="*/ 408 w 424"/>
              <a:gd name="T5" fmla="*/ 8 h 26"/>
              <a:gd name="T6" fmla="*/ 393 w 424"/>
              <a:gd name="T7" fmla="*/ 10 h 26"/>
              <a:gd name="T8" fmla="*/ 374 w 424"/>
              <a:gd name="T9" fmla="*/ 14 h 26"/>
              <a:gd name="T10" fmla="*/ 353 w 424"/>
              <a:gd name="T11" fmla="*/ 16 h 26"/>
              <a:gd name="T12" fmla="*/ 331 w 424"/>
              <a:gd name="T13" fmla="*/ 19 h 26"/>
              <a:gd name="T14" fmla="*/ 304 w 424"/>
              <a:gd name="T15" fmla="*/ 20 h 26"/>
              <a:gd name="T16" fmla="*/ 278 w 424"/>
              <a:gd name="T17" fmla="*/ 22 h 26"/>
              <a:gd name="T18" fmla="*/ 251 w 424"/>
              <a:gd name="T19" fmla="*/ 23 h 26"/>
              <a:gd name="T20" fmla="*/ 222 w 424"/>
              <a:gd name="T21" fmla="*/ 25 h 26"/>
              <a:gd name="T22" fmla="*/ 195 w 424"/>
              <a:gd name="T23" fmla="*/ 25 h 26"/>
              <a:gd name="T24" fmla="*/ 169 w 424"/>
              <a:gd name="T25" fmla="*/ 26 h 26"/>
              <a:gd name="T26" fmla="*/ 144 w 424"/>
              <a:gd name="T27" fmla="*/ 26 h 26"/>
              <a:gd name="T28" fmla="*/ 121 w 424"/>
              <a:gd name="T29" fmla="*/ 26 h 26"/>
              <a:gd name="T30" fmla="*/ 99 w 424"/>
              <a:gd name="T31" fmla="*/ 26 h 26"/>
              <a:gd name="T32" fmla="*/ 82 w 424"/>
              <a:gd name="T33" fmla="*/ 26 h 26"/>
              <a:gd name="T34" fmla="*/ 72 w 424"/>
              <a:gd name="T35" fmla="*/ 26 h 26"/>
              <a:gd name="T36" fmla="*/ 61 w 424"/>
              <a:gd name="T37" fmla="*/ 26 h 26"/>
              <a:gd name="T38" fmla="*/ 50 w 424"/>
              <a:gd name="T39" fmla="*/ 26 h 26"/>
              <a:gd name="T40" fmla="*/ 39 w 424"/>
              <a:gd name="T41" fmla="*/ 26 h 26"/>
              <a:gd name="T42" fmla="*/ 27 w 424"/>
              <a:gd name="T43" fmla="*/ 25 h 26"/>
              <a:gd name="T44" fmla="*/ 17 w 424"/>
              <a:gd name="T45" fmla="*/ 22 h 26"/>
              <a:gd name="T46" fmla="*/ 9 w 424"/>
              <a:gd name="T47" fmla="*/ 17 h 26"/>
              <a:gd name="T48" fmla="*/ 0 w 424"/>
              <a:gd name="T49" fmla="*/ 11 h 26"/>
              <a:gd name="T50" fmla="*/ 9 w 424"/>
              <a:gd name="T51" fmla="*/ 10 h 26"/>
              <a:gd name="T52" fmla="*/ 24 w 424"/>
              <a:gd name="T53" fmla="*/ 10 h 26"/>
              <a:gd name="T54" fmla="*/ 45 w 424"/>
              <a:gd name="T55" fmla="*/ 9 h 26"/>
              <a:gd name="T56" fmla="*/ 72 w 424"/>
              <a:gd name="T57" fmla="*/ 8 h 26"/>
              <a:gd name="T58" fmla="*/ 102 w 424"/>
              <a:gd name="T59" fmla="*/ 7 h 26"/>
              <a:gd name="T60" fmla="*/ 137 w 424"/>
              <a:gd name="T61" fmla="*/ 5 h 26"/>
              <a:gd name="T62" fmla="*/ 173 w 424"/>
              <a:gd name="T63" fmla="*/ 4 h 26"/>
              <a:gd name="T64" fmla="*/ 209 w 424"/>
              <a:gd name="T65" fmla="*/ 3 h 26"/>
              <a:gd name="T66" fmla="*/ 246 w 424"/>
              <a:gd name="T67" fmla="*/ 2 h 26"/>
              <a:gd name="T68" fmla="*/ 282 w 424"/>
              <a:gd name="T69" fmla="*/ 2 h 26"/>
              <a:gd name="T70" fmla="*/ 317 w 424"/>
              <a:gd name="T71" fmla="*/ 1 h 26"/>
              <a:gd name="T72" fmla="*/ 348 w 424"/>
              <a:gd name="T73" fmla="*/ 1 h 26"/>
              <a:gd name="T74" fmla="*/ 375 w 424"/>
              <a:gd name="T75" fmla="*/ 0 h 26"/>
              <a:gd name="T76" fmla="*/ 398 w 424"/>
              <a:gd name="T77" fmla="*/ 0 h 26"/>
              <a:gd name="T78" fmla="*/ 414 w 424"/>
              <a:gd name="T79" fmla="*/ 1 h 26"/>
              <a:gd name="T80" fmla="*/ 424 w 424"/>
              <a:gd name="T81" fmla="*/ 1 h 2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24"/>
              <a:gd name="T124" fmla="*/ 0 h 26"/>
              <a:gd name="T125" fmla="*/ 424 w 424"/>
              <a:gd name="T126" fmla="*/ 26 h 2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24" h="26">
                <a:moveTo>
                  <a:pt x="424" y="1"/>
                </a:moveTo>
                <a:lnTo>
                  <a:pt x="417" y="4"/>
                </a:lnTo>
                <a:lnTo>
                  <a:pt x="408" y="8"/>
                </a:lnTo>
                <a:lnTo>
                  <a:pt x="393" y="10"/>
                </a:lnTo>
                <a:lnTo>
                  <a:pt x="374" y="14"/>
                </a:lnTo>
                <a:lnTo>
                  <a:pt x="353" y="16"/>
                </a:lnTo>
                <a:lnTo>
                  <a:pt x="331" y="19"/>
                </a:lnTo>
                <a:lnTo>
                  <a:pt x="304" y="20"/>
                </a:lnTo>
                <a:lnTo>
                  <a:pt x="278" y="22"/>
                </a:lnTo>
                <a:lnTo>
                  <a:pt x="251" y="23"/>
                </a:lnTo>
                <a:lnTo>
                  <a:pt x="222" y="25"/>
                </a:lnTo>
                <a:lnTo>
                  <a:pt x="195" y="25"/>
                </a:lnTo>
                <a:lnTo>
                  <a:pt x="169" y="26"/>
                </a:lnTo>
                <a:lnTo>
                  <a:pt x="144" y="26"/>
                </a:lnTo>
                <a:lnTo>
                  <a:pt x="121" y="26"/>
                </a:lnTo>
                <a:lnTo>
                  <a:pt x="99" y="26"/>
                </a:lnTo>
                <a:lnTo>
                  <a:pt x="82" y="26"/>
                </a:lnTo>
                <a:lnTo>
                  <a:pt x="72" y="26"/>
                </a:lnTo>
                <a:lnTo>
                  <a:pt x="61" y="26"/>
                </a:lnTo>
                <a:lnTo>
                  <a:pt x="50" y="26"/>
                </a:lnTo>
                <a:lnTo>
                  <a:pt x="39" y="26"/>
                </a:lnTo>
                <a:lnTo>
                  <a:pt x="27" y="25"/>
                </a:lnTo>
                <a:lnTo>
                  <a:pt x="17" y="22"/>
                </a:lnTo>
                <a:lnTo>
                  <a:pt x="9" y="17"/>
                </a:lnTo>
                <a:lnTo>
                  <a:pt x="0" y="11"/>
                </a:lnTo>
                <a:lnTo>
                  <a:pt x="9" y="10"/>
                </a:lnTo>
                <a:lnTo>
                  <a:pt x="24" y="10"/>
                </a:lnTo>
                <a:lnTo>
                  <a:pt x="45" y="9"/>
                </a:lnTo>
                <a:lnTo>
                  <a:pt x="72" y="8"/>
                </a:lnTo>
                <a:lnTo>
                  <a:pt x="102" y="7"/>
                </a:lnTo>
                <a:lnTo>
                  <a:pt x="137" y="5"/>
                </a:lnTo>
                <a:lnTo>
                  <a:pt x="173" y="4"/>
                </a:lnTo>
                <a:lnTo>
                  <a:pt x="209" y="3"/>
                </a:lnTo>
                <a:lnTo>
                  <a:pt x="246" y="2"/>
                </a:lnTo>
                <a:lnTo>
                  <a:pt x="282" y="2"/>
                </a:lnTo>
                <a:lnTo>
                  <a:pt x="317" y="1"/>
                </a:lnTo>
                <a:lnTo>
                  <a:pt x="348" y="1"/>
                </a:lnTo>
                <a:lnTo>
                  <a:pt x="375" y="0"/>
                </a:lnTo>
                <a:lnTo>
                  <a:pt x="398" y="0"/>
                </a:lnTo>
                <a:lnTo>
                  <a:pt x="414" y="1"/>
                </a:lnTo>
                <a:lnTo>
                  <a:pt x="424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05" name="Freeform 64"/>
          <p:cNvSpPr>
            <a:spLocks/>
          </p:cNvSpPr>
          <p:nvPr/>
        </p:nvSpPr>
        <p:spPr bwMode="auto">
          <a:xfrm>
            <a:off x="5392738" y="4262438"/>
            <a:ext cx="26987" cy="541337"/>
          </a:xfrm>
          <a:custGeom>
            <a:avLst/>
            <a:gdLst>
              <a:gd name="T0" fmla="*/ 9 w 17"/>
              <a:gd name="T1" fmla="*/ 1 h 341"/>
              <a:gd name="T2" fmla="*/ 17 w 17"/>
              <a:gd name="T3" fmla="*/ 339 h 341"/>
              <a:gd name="T4" fmla="*/ 14 w 17"/>
              <a:gd name="T5" fmla="*/ 341 h 341"/>
              <a:gd name="T6" fmla="*/ 12 w 17"/>
              <a:gd name="T7" fmla="*/ 341 h 341"/>
              <a:gd name="T8" fmla="*/ 9 w 17"/>
              <a:gd name="T9" fmla="*/ 341 h 341"/>
              <a:gd name="T10" fmla="*/ 7 w 17"/>
              <a:gd name="T11" fmla="*/ 341 h 341"/>
              <a:gd name="T12" fmla="*/ 0 w 17"/>
              <a:gd name="T13" fmla="*/ 279 h 341"/>
              <a:gd name="T14" fmla="*/ 0 w 17"/>
              <a:gd name="T15" fmla="*/ 172 h 341"/>
              <a:gd name="T16" fmla="*/ 2 w 17"/>
              <a:gd name="T17" fmla="*/ 65 h 341"/>
              <a:gd name="T18" fmla="*/ 6 w 17"/>
              <a:gd name="T19" fmla="*/ 0 h 341"/>
              <a:gd name="T20" fmla="*/ 9 w 17"/>
              <a:gd name="T21" fmla="*/ 1 h 3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341"/>
              <a:gd name="T35" fmla="*/ 17 w 17"/>
              <a:gd name="T36" fmla="*/ 341 h 3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341">
                <a:moveTo>
                  <a:pt x="9" y="1"/>
                </a:moveTo>
                <a:lnTo>
                  <a:pt x="17" y="339"/>
                </a:lnTo>
                <a:lnTo>
                  <a:pt x="14" y="341"/>
                </a:lnTo>
                <a:lnTo>
                  <a:pt x="12" y="341"/>
                </a:lnTo>
                <a:lnTo>
                  <a:pt x="9" y="341"/>
                </a:lnTo>
                <a:lnTo>
                  <a:pt x="7" y="341"/>
                </a:lnTo>
                <a:lnTo>
                  <a:pt x="0" y="279"/>
                </a:lnTo>
                <a:lnTo>
                  <a:pt x="0" y="172"/>
                </a:lnTo>
                <a:lnTo>
                  <a:pt x="2" y="65"/>
                </a:lnTo>
                <a:lnTo>
                  <a:pt x="6" y="0"/>
                </a:lnTo>
                <a:lnTo>
                  <a:pt x="9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06" name="Freeform 65"/>
          <p:cNvSpPr>
            <a:spLocks/>
          </p:cNvSpPr>
          <p:nvPr/>
        </p:nvSpPr>
        <p:spPr bwMode="auto">
          <a:xfrm>
            <a:off x="6097588" y="3679825"/>
            <a:ext cx="373062" cy="38100"/>
          </a:xfrm>
          <a:custGeom>
            <a:avLst/>
            <a:gdLst>
              <a:gd name="T0" fmla="*/ 221 w 235"/>
              <a:gd name="T1" fmla="*/ 0 h 24"/>
              <a:gd name="T2" fmla="*/ 225 w 235"/>
              <a:gd name="T3" fmla="*/ 0 h 24"/>
              <a:gd name="T4" fmla="*/ 229 w 235"/>
              <a:gd name="T5" fmla="*/ 1 h 24"/>
              <a:gd name="T6" fmla="*/ 231 w 235"/>
              <a:gd name="T7" fmla="*/ 2 h 24"/>
              <a:gd name="T8" fmla="*/ 235 w 235"/>
              <a:gd name="T9" fmla="*/ 1 h 24"/>
              <a:gd name="T10" fmla="*/ 225 w 235"/>
              <a:gd name="T11" fmla="*/ 8 h 24"/>
              <a:gd name="T12" fmla="*/ 24 w 235"/>
              <a:gd name="T13" fmla="*/ 24 h 24"/>
              <a:gd name="T14" fmla="*/ 16 w 235"/>
              <a:gd name="T15" fmla="*/ 20 h 24"/>
              <a:gd name="T16" fmla="*/ 8 w 235"/>
              <a:gd name="T17" fmla="*/ 20 h 24"/>
              <a:gd name="T18" fmla="*/ 2 w 235"/>
              <a:gd name="T19" fmla="*/ 18 h 24"/>
              <a:gd name="T20" fmla="*/ 0 w 235"/>
              <a:gd name="T21" fmla="*/ 8 h 24"/>
              <a:gd name="T22" fmla="*/ 25 w 235"/>
              <a:gd name="T23" fmla="*/ 10 h 24"/>
              <a:gd name="T24" fmla="*/ 221 w 235"/>
              <a:gd name="T25" fmla="*/ 0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5"/>
              <a:gd name="T40" fmla="*/ 0 h 24"/>
              <a:gd name="T41" fmla="*/ 235 w 235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5" h="24">
                <a:moveTo>
                  <a:pt x="221" y="0"/>
                </a:moveTo>
                <a:lnTo>
                  <a:pt x="225" y="0"/>
                </a:lnTo>
                <a:lnTo>
                  <a:pt x="229" y="1"/>
                </a:lnTo>
                <a:lnTo>
                  <a:pt x="231" y="2"/>
                </a:lnTo>
                <a:lnTo>
                  <a:pt x="235" y="1"/>
                </a:lnTo>
                <a:lnTo>
                  <a:pt x="225" y="8"/>
                </a:lnTo>
                <a:lnTo>
                  <a:pt x="24" y="24"/>
                </a:lnTo>
                <a:lnTo>
                  <a:pt x="16" y="20"/>
                </a:lnTo>
                <a:lnTo>
                  <a:pt x="8" y="20"/>
                </a:lnTo>
                <a:lnTo>
                  <a:pt x="2" y="18"/>
                </a:lnTo>
                <a:lnTo>
                  <a:pt x="0" y="8"/>
                </a:lnTo>
                <a:lnTo>
                  <a:pt x="25" y="10"/>
                </a:lnTo>
                <a:lnTo>
                  <a:pt x="2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07" name="Freeform 66"/>
          <p:cNvSpPr>
            <a:spLocks/>
          </p:cNvSpPr>
          <p:nvPr/>
        </p:nvSpPr>
        <p:spPr bwMode="auto">
          <a:xfrm>
            <a:off x="5189538" y="4578350"/>
            <a:ext cx="60325" cy="111125"/>
          </a:xfrm>
          <a:custGeom>
            <a:avLst/>
            <a:gdLst>
              <a:gd name="T0" fmla="*/ 3 w 38"/>
              <a:gd name="T1" fmla="*/ 0 h 70"/>
              <a:gd name="T2" fmla="*/ 10 w 38"/>
              <a:gd name="T3" fmla="*/ 7 h 70"/>
              <a:gd name="T4" fmla="*/ 16 w 38"/>
              <a:gd name="T5" fmla="*/ 15 h 70"/>
              <a:gd name="T6" fmla="*/ 22 w 38"/>
              <a:gd name="T7" fmla="*/ 24 h 70"/>
              <a:gd name="T8" fmla="*/ 28 w 38"/>
              <a:gd name="T9" fmla="*/ 32 h 70"/>
              <a:gd name="T10" fmla="*/ 33 w 38"/>
              <a:gd name="T11" fmla="*/ 42 h 70"/>
              <a:gd name="T12" fmla="*/ 37 w 38"/>
              <a:gd name="T13" fmla="*/ 51 h 70"/>
              <a:gd name="T14" fmla="*/ 38 w 38"/>
              <a:gd name="T15" fmla="*/ 61 h 70"/>
              <a:gd name="T16" fmla="*/ 37 w 38"/>
              <a:gd name="T17" fmla="*/ 70 h 70"/>
              <a:gd name="T18" fmla="*/ 26 w 38"/>
              <a:gd name="T19" fmla="*/ 61 h 70"/>
              <a:gd name="T20" fmla="*/ 18 w 38"/>
              <a:gd name="T21" fmla="*/ 46 h 70"/>
              <a:gd name="T22" fmla="*/ 12 w 38"/>
              <a:gd name="T23" fmla="*/ 30 h 70"/>
              <a:gd name="T24" fmla="*/ 5 w 38"/>
              <a:gd name="T25" fmla="*/ 15 h 70"/>
              <a:gd name="T26" fmla="*/ 3 w 38"/>
              <a:gd name="T27" fmla="*/ 12 h 70"/>
              <a:gd name="T28" fmla="*/ 1 w 38"/>
              <a:gd name="T29" fmla="*/ 7 h 70"/>
              <a:gd name="T30" fmla="*/ 0 w 38"/>
              <a:gd name="T31" fmla="*/ 3 h 70"/>
              <a:gd name="T32" fmla="*/ 3 w 38"/>
              <a:gd name="T33" fmla="*/ 0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70"/>
              <a:gd name="T53" fmla="*/ 38 w 38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70">
                <a:moveTo>
                  <a:pt x="3" y="0"/>
                </a:moveTo>
                <a:lnTo>
                  <a:pt x="10" y="7"/>
                </a:lnTo>
                <a:lnTo>
                  <a:pt x="16" y="15"/>
                </a:lnTo>
                <a:lnTo>
                  <a:pt x="22" y="24"/>
                </a:lnTo>
                <a:lnTo>
                  <a:pt x="28" y="32"/>
                </a:lnTo>
                <a:lnTo>
                  <a:pt x="33" y="42"/>
                </a:lnTo>
                <a:lnTo>
                  <a:pt x="37" y="51"/>
                </a:lnTo>
                <a:lnTo>
                  <a:pt x="38" y="61"/>
                </a:lnTo>
                <a:lnTo>
                  <a:pt x="37" y="70"/>
                </a:lnTo>
                <a:lnTo>
                  <a:pt x="26" y="61"/>
                </a:lnTo>
                <a:lnTo>
                  <a:pt x="18" y="46"/>
                </a:lnTo>
                <a:lnTo>
                  <a:pt x="12" y="30"/>
                </a:lnTo>
                <a:lnTo>
                  <a:pt x="5" y="15"/>
                </a:lnTo>
                <a:lnTo>
                  <a:pt x="3" y="12"/>
                </a:lnTo>
                <a:lnTo>
                  <a:pt x="1" y="7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08" name="Freeform 67"/>
          <p:cNvSpPr>
            <a:spLocks/>
          </p:cNvSpPr>
          <p:nvPr/>
        </p:nvSpPr>
        <p:spPr bwMode="auto">
          <a:xfrm>
            <a:off x="6511925" y="3170238"/>
            <a:ext cx="266700" cy="100012"/>
          </a:xfrm>
          <a:custGeom>
            <a:avLst/>
            <a:gdLst>
              <a:gd name="T0" fmla="*/ 102 w 168"/>
              <a:gd name="T1" fmla="*/ 41 h 63"/>
              <a:gd name="T2" fmla="*/ 112 w 168"/>
              <a:gd name="T3" fmla="*/ 42 h 63"/>
              <a:gd name="T4" fmla="*/ 121 w 168"/>
              <a:gd name="T5" fmla="*/ 43 h 63"/>
              <a:gd name="T6" fmla="*/ 129 w 168"/>
              <a:gd name="T7" fmla="*/ 44 h 63"/>
              <a:gd name="T8" fmla="*/ 137 w 168"/>
              <a:gd name="T9" fmla="*/ 45 h 63"/>
              <a:gd name="T10" fmla="*/ 144 w 168"/>
              <a:gd name="T11" fmla="*/ 48 h 63"/>
              <a:gd name="T12" fmla="*/ 153 w 168"/>
              <a:gd name="T13" fmla="*/ 50 h 63"/>
              <a:gd name="T14" fmla="*/ 161 w 168"/>
              <a:gd name="T15" fmla="*/ 53 h 63"/>
              <a:gd name="T16" fmla="*/ 168 w 168"/>
              <a:gd name="T17" fmla="*/ 57 h 63"/>
              <a:gd name="T18" fmla="*/ 162 w 168"/>
              <a:gd name="T19" fmla="*/ 63 h 63"/>
              <a:gd name="T20" fmla="*/ 144 w 168"/>
              <a:gd name="T21" fmla="*/ 60 h 63"/>
              <a:gd name="T22" fmla="*/ 123 w 168"/>
              <a:gd name="T23" fmla="*/ 56 h 63"/>
              <a:gd name="T24" fmla="*/ 101 w 168"/>
              <a:gd name="T25" fmla="*/ 50 h 63"/>
              <a:gd name="T26" fmla="*/ 77 w 168"/>
              <a:gd name="T27" fmla="*/ 43 h 63"/>
              <a:gd name="T28" fmla="*/ 54 w 168"/>
              <a:gd name="T29" fmla="*/ 35 h 63"/>
              <a:gd name="T30" fmla="*/ 33 w 168"/>
              <a:gd name="T31" fmla="*/ 25 h 63"/>
              <a:gd name="T32" fmla="*/ 14 w 168"/>
              <a:gd name="T33" fmla="*/ 13 h 63"/>
              <a:gd name="T34" fmla="*/ 0 w 168"/>
              <a:gd name="T35" fmla="*/ 0 h 63"/>
              <a:gd name="T36" fmla="*/ 9 w 168"/>
              <a:gd name="T37" fmla="*/ 0 h 63"/>
              <a:gd name="T38" fmla="*/ 20 w 168"/>
              <a:gd name="T39" fmla="*/ 4 h 63"/>
              <a:gd name="T40" fmla="*/ 35 w 168"/>
              <a:gd name="T41" fmla="*/ 9 h 63"/>
              <a:gd name="T42" fmla="*/ 50 w 168"/>
              <a:gd name="T43" fmla="*/ 17 h 63"/>
              <a:gd name="T44" fmla="*/ 66 w 168"/>
              <a:gd name="T45" fmla="*/ 24 h 63"/>
              <a:gd name="T46" fmla="*/ 81 w 168"/>
              <a:gd name="T47" fmla="*/ 31 h 63"/>
              <a:gd name="T48" fmla="*/ 93 w 168"/>
              <a:gd name="T49" fmla="*/ 37 h 63"/>
              <a:gd name="T50" fmla="*/ 102 w 168"/>
              <a:gd name="T51" fmla="*/ 41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8"/>
              <a:gd name="T79" fmla="*/ 0 h 63"/>
              <a:gd name="T80" fmla="*/ 168 w 168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8" h="63">
                <a:moveTo>
                  <a:pt x="102" y="41"/>
                </a:moveTo>
                <a:lnTo>
                  <a:pt x="112" y="42"/>
                </a:lnTo>
                <a:lnTo>
                  <a:pt x="121" y="43"/>
                </a:lnTo>
                <a:lnTo>
                  <a:pt x="129" y="44"/>
                </a:lnTo>
                <a:lnTo>
                  <a:pt x="137" y="45"/>
                </a:lnTo>
                <a:lnTo>
                  <a:pt x="144" y="48"/>
                </a:lnTo>
                <a:lnTo>
                  <a:pt x="153" y="50"/>
                </a:lnTo>
                <a:lnTo>
                  <a:pt x="161" y="53"/>
                </a:lnTo>
                <a:lnTo>
                  <a:pt x="168" y="57"/>
                </a:lnTo>
                <a:lnTo>
                  <a:pt x="162" y="63"/>
                </a:lnTo>
                <a:lnTo>
                  <a:pt x="144" y="60"/>
                </a:lnTo>
                <a:lnTo>
                  <a:pt x="123" y="56"/>
                </a:lnTo>
                <a:lnTo>
                  <a:pt x="101" y="50"/>
                </a:lnTo>
                <a:lnTo>
                  <a:pt x="77" y="43"/>
                </a:lnTo>
                <a:lnTo>
                  <a:pt x="54" y="35"/>
                </a:lnTo>
                <a:lnTo>
                  <a:pt x="33" y="25"/>
                </a:lnTo>
                <a:lnTo>
                  <a:pt x="14" y="13"/>
                </a:lnTo>
                <a:lnTo>
                  <a:pt x="0" y="0"/>
                </a:lnTo>
                <a:lnTo>
                  <a:pt x="9" y="0"/>
                </a:lnTo>
                <a:lnTo>
                  <a:pt x="20" y="4"/>
                </a:lnTo>
                <a:lnTo>
                  <a:pt x="35" y="9"/>
                </a:lnTo>
                <a:lnTo>
                  <a:pt x="50" y="17"/>
                </a:lnTo>
                <a:lnTo>
                  <a:pt x="66" y="24"/>
                </a:lnTo>
                <a:lnTo>
                  <a:pt x="81" y="31"/>
                </a:lnTo>
                <a:lnTo>
                  <a:pt x="93" y="37"/>
                </a:lnTo>
                <a:lnTo>
                  <a:pt x="102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09" name="Freeform 68"/>
          <p:cNvSpPr>
            <a:spLocks/>
          </p:cNvSpPr>
          <p:nvPr/>
        </p:nvSpPr>
        <p:spPr bwMode="auto">
          <a:xfrm>
            <a:off x="6869113" y="2917825"/>
            <a:ext cx="152400" cy="87313"/>
          </a:xfrm>
          <a:custGeom>
            <a:avLst/>
            <a:gdLst>
              <a:gd name="T0" fmla="*/ 24 w 96"/>
              <a:gd name="T1" fmla="*/ 0 h 55"/>
              <a:gd name="T2" fmla="*/ 35 w 96"/>
              <a:gd name="T3" fmla="*/ 8 h 55"/>
              <a:gd name="T4" fmla="*/ 35 w 96"/>
              <a:gd name="T5" fmla="*/ 19 h 55"/>
              <a:gd name="T6" fmla="*/ 34 w 96"/>
              <a:gd name="T7" fmla="*/ 31 h 55"/>
              <a:gd name="T8" fmla="*/ 41 w 96"/>
              <a:gd name="T9" fmla="*/ 40 h 55"/>
              <a:gd name="T10" fmla="*/ 50 w 96"/>
              <a:gd name="T11" fmla="*/ 42 h 55"/>
              <a:gd name="T12" fmla="*/ 57 w 96"/>
              <a:gd name="T13" fmla="*/ 40 h 55"/>
              <a:gd name="T14" fmla="*/ 65 w 96"/>
              <a:gd name="T15" fmla="*/ 39 h 55"/>
              <a:gd name="T16" fmla="*/ 71 w 96"/>
              <a:gd name="T17" fmla="*/ 37 h 55"/>
              <a:gd name="T18" fmla="*/ 77 w 96"/>
              <a:gd name="T19" fmla="*/ 33 h 55"/>
              <a:gd name="T20" fmla="*/ 83 w 96"/>
              <a:gd name="T21" fmla="*/ 28 h 55"/>
              <a:gd name="T22" fmla="*/ 88 w 96"/>
              <a:gd name="T23" fmla="*/ 22 h 55"/>
              <a:gd name="T24" fmla="*/ 95 w 96"/>
              <a:gd name="T25" fmla="*/ 16 h 55"/>
              <a:gd name="T26" fmla="*/ 96 w 96"/>
              <a:gd name="T27" fmla="*/ 24 h 55"/>
              <a:gd name="T28" fmla="*/ 95 w 96"/>
              <a:gd name="T29" fmla="*/ 32 h 55"/>
              <a:gd name="T30" fmla="*/ 91 w 96"/>
              <a:gd name="T31" fmla="*/ 39 h 55"/>
              <a:gd name="T32" fmla="*/ 86 w 96"/>
              <a:gd name="T33" fmla="*/ 46 h 55"/>
              <a:gd name="T34" fmla="*/ 78 w 96"/>
              <a:gd name="T35" fmla="*/ 49 h 55"/>
              <a:gd name="T36" fmla="*/ 71 w 96"/>
              <a:gd name="T37" fmla="*/ 51 h 55"/>
              <a:gd name="T38" fmla="*/ 62 w 96"/>
              <a:gd name="T39" fmla="*/ 54 h 55"/>
              <a:gd name="T40" fmla="*/ 55 w 96"/>
              <a:gd name="T41" fmla="*/ 55 h 55"/>
              <a:gd name="T42" fmla="*/ 47 w 96"/>
              <a:gd name="T43" fmla="*/ 55 h 55"/>
              <a:gd name="T44" fmla="*/ 40 w 96"/>
              <a:gd name="T45" fmla="*/ 54 h 55"/>
              <a:gd name="T46" fmla="*/ 32 w 96"/>
              <a:gd name="T47" fmla="*/ 50 h 55"/>
              <a:gd name="T48" fmla="*/ 26 w 96"/>
              <a:gd name="T49" fmla="*/ 45 h 55"/>
              <a:gd name="T50" fmla="*/ 19 w 96"/>
              <a:gd name="T51" fmla="*/ 36 h 55"/>
              <a:gd name="T52" fmla="*/ 20 w 96"/>
              <a:gd name="T53" fmla="*/ 20 h 55"/>
              <a:gd name="T54" fmla="*/ 19 w 96"/>
              <a:gd name="T55" fmla="*/ 11 h 55"/>
              <a:gd name="T56" fmla="*/ 5 w 96"/>
              <a:gd name="T57" fmla="*/ 20 h 55"/>
              <a:gd name="T58" fmla="*/ 0 w 96"/>
              <a:gd name="T59" fmla="*/ 16 h 55"/>
              <a:gd name="T60" fmla="*/ 1 w 96"/>
              <a:gd name="T61" fmla="*/ 13 h 55"/>
              <a:gd name="T62" fmla="*/ 4 w 96"/>
              <a:gd name="T63" fmla="*/ 9 h 55"/>
              <a:gd name="T64" fmla="*/ 5 w 96"/>
              <a:gd name="T65" fmla="*/ 6 h 55"/>
              <a:gd name="T66" fmla="*/ 10 w 96"/>
              <a:gd name="T67" fmla="*/ 5 h 55"/>
              <a:gd name="T68" fmla="*/ 14 w 96"/>
              <a:gd name="T69" fmla="*/ 1 h 55"/>
              <a:gd name="T70" fmla="*/ 19 w 96"/>
              <a:gd name="T71" fmla="*/ 0 h 55"/>
              <a:gd name="T72" fmla="*/ 24 w 96"/>
              <a:gd name="T73" fmla="*/ 0 h 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6"/>
              <a:gd name="T112" fmla="*/ 0 h 55"/>
              <a:gd name="T113" fmla="*/ 96 w 96"/>
              <a:gd name="T114" fmla="*/ 55 h 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6" h="55">
                <a:moveTo>
                  <a:pt x="24" y="0"/>
                </a:moveTo>
                <a:lnTo>
                  <a:pt x="35" y="8"/>
                </a:lnTo>
                <a:lnTo>
                  <a:pt x="35" y="19"/>
                </a:lnTo>
                <a:lnTo>
                  <a:pt x="34" y="31"/>
                </a:lnTo>
                <a:lnTo>
                  <a:pt x="41" y="40"/>
                </a:lnTo>
                <a:lnTo>
                  <a:pt x="50" y="42"/>
                </a:lnTo>
                <a:lnTo>
                  <a:pt x="57" y="40"/>
                </a:lnTo>
                <a:lnTo>
                  <a:pt x="65" y="39"/>
                </a:lnTo>
                <a:lnTo>
                  <a:pt x="71" y="37"/>
                </a:lnTo>
                <a:lnTo>
                  <a:pt x="77" y="33"/>
                </a:lnTo>
                <a:lnTo>
                  <a:pt x="83" y="28"/>
                </a:lnTo>
                <a:lnTo>
                  <a:pt x="88" y="22"/>
                </a:lnTo>
                <a:lnTo>
                  <a:pt x="95" y="16"/>
                </a:lnTo>
                <a:lnTo>
                  <a:pt x="96" y="24"/>
                </a:lnTo>
                <a:lnTo>
                  <a:pt x="95" y="32"/>
                </a:lnTo>
                <a:lnTo>
                  <a:pt x="91" y="39"/>
                </a:lnTo>
                <a:lnTo>
                  <a:pt x="86" y="46"/>
                </a:lnTo>
                <a:lnTo>
                  <a:pt x="78" y="49"/>
                </a:lnTo>
                <a:lnTo>
                  <a:pt x="71" y="51"/>
                </a:lnTo>
                <a:lnTo>
                  <a:pt x="62" y="54"/>
                </a:lnTo>
                <a:lnTo>
                  <a:pt x="55" y="55"/>
                </a:lnTo>
                <a:lnTo>
                  <a:pt x="47" y="55"/>
                </a:lnTo>
                <a:lnTo>
                  <a:pt x="40" y="54"/>
                </a:lnTo>
                <a:lnTo>
                  <a:pt x="32" y="50"/>
                </a:lnTo>
                <a:lnTo>
                  <a:pt x="26" y="45"/>
                </a:lnTo>
                <a:lnTo>
                  <a:pt x="19" y="36"/>
                </a:lnTo>
                <a:lnTo>
                  <a:pt x="20" y="20"/>
                </a:lnTo>
                <a:lnTo>
                  <a:pt x="19" y="11"/>
                </a:lnTo>
                <a:lnTo>
                  <a:pt x="5" y="20"/>
                </a:lnTo>
                <a:lnTo>
                  <a:pt x="0" y="16"/>
                </a:lnTo>
                <a:lnTo>
                  <a:pt x="1" y="13"/>
                </a:lnTo>
                <a:lnTo>
                  <a:pt x="4" y="9"/>
                </a:lnTo>
                <a:lnTo>
                  <a:pt x="5" y="6"/>
                </a:lnTo>
                <a:lnTo>
                  <a:pt x="10" y="5"/>
                </a:lnTo>
                <a:lnTo>
                  <a:pt x="14" y="1"/>
                </a:lnTo>
                <a:lnTo>
                  <a:pt x="19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10" name="Freeform 69"/>
          <p:cNvSpPr>
            <a:spLocks/>
          </p:cNvSpPr>
          <p:nvPr/>
        </p:nvSpPr>
        <p:spPr bwMode="auto">
          <a:xfrm>
            <a:off x="6829425" y="3017838"/>
            <a:ext cx="96838" cy="85725"/>
          </a:xfrm>
          <a:custGeom>
            <a:avLst/>
            <a:gdLst>
              <a:gd name="T0" fmla="*/ 10 w 61"/>
              <a:gd name="T1" fmla="*/ 0 h 54"/>
              <a:gd name="T2" fmla="*/ 11 w 61"/>
              <a:gd name="T3" fmla="*/ 13 h 54"/>
              <a:gd name="T4" fmla="*/ 18 w 61"/>
              <a:gd name="T5" fmla="*/ 25 h 54"/>
              <a:gd name="T6" fmla="*/ 26 w 61"/>
              <a:gd name="T7" fmla="*/ 36 h 54"/>
              <a:gd name="T8" fmla="*/ 36 w 61"/>
              <a:gd name="T9" fmla="*/ 43 h 54"/>
              <a:gd name="T10" fmla="*/ 43 w 61"/>
              <a:gd name="T11" fmla="*/ 40 h 54"/>
              <a:gd name="T12" fmla="*/ 50 w 61"/>
              <a:gd name="T13" fmla="*/ 37 h 54"/>
              <a:gd name="T14" fmla="*/ 56 w 61"/>
              <a:gd name="T15" fmla="*/ 34 h 54"/>
              <a:gd name="T16" fmla="*/ 61 w 61"/>
              <a:gd name="T17" fmla="*/ 29 h 54"/>
              <a:gd name="T18" fmla="*/ 59 w 61"/>
              <a:gd name="T19" fmla="*/ 37 h 54"/>
              <a:gd name="T20" fmla="*/ 54 w 61"/>
              <a:gd name="T21" fmla="*/ 43 h 54"/>
              <a:gd name="T22" fmla="*/ 46 w 61"/>
              <a:gd name="T23" fmla="*/ 49 h 54"/>
              <a:gd name="T24" fmla="*/ 39 w 61"/>
              <a:gd name="T25" fmla="*/ 54 h 54"/>
              <a:gd name="T26" fmla="*/ 31 w 61"/>
              <a:gd name="T27" fmla="*/ 53 h 54"/>
              <a:gd name="T28" fmla="*/ 25 w 61"/>
              <a:gd name="T29" fmla="*/ 50 h 54"/>
              <a:gd name="T30" fmla="*/ 19 w 61"/>
              <a:gd name="T31" fmla="*/ 47 h 54"/>
              <a:gd name="T32" fmla="*/ 14 w 61"/>
              <a:gd name="T33" fmla="*/ 41 h 54"/>
              <a:gd name="T34" fmla="*/ 10 w 61"/>
              <a:gd name="T35" fmla="*/ 35 h 54"/>
              <a:gd name="T36" fmla="*/ 6 w 61"/>
              <a:gd name="T37" fmla="*/ 29 h 54"/>
              <a:gd name="T38" fmla="*/ 4 w 61"/>
              <a:gd name="T39" fmla="*/ 23 h 54"/>
              <a:gd name="T40" fmla="*/ 0 w 61"/>
              <a:gd name="T41" fmla="*/ 17 h 54"/>
              <a:gd name="T42" fmla="*/ 0 w 61"/>
              <a:gd name="T43" fmla="*/ 12 h 54"/>
              <a:gd name="T44" fmla="*/ 0 w 61"/>
              <a:gd name="T45" fmla="*/ 6 h 54"/>
              <a:gd name="T46" fmla="*/ 4 w 61"/>
              <a:gd name="T47" fmla="*/ 1 h 54"/>
              <a:gd name="T48" fmla="*/ 10 w 61"/>
              <a:gd name="T49" fmla="*/ 0 h 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"/>
              <a:gd name="T76" fmla="*/ 0 h 54"/>
              <a:gd name="T77" fmla="*/ 61 w 61"/>
              <a:gd name="T78" fmla="*/ 54 h 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" h="54">
                <a:moveTo>
                  <a:pt x="10" y="0"/>
                </a:moveTo>
                <a:lnTo>
                  <a:pt x="11" y="13"/>
                </a:lnTo>
                <a:lnTo>
                  <a:pt x="18" y="25"/>
                </a:lnTo>
                <a:lnTo>
                  <a:pt x="26" y="36"/>
                </a:lnTo>
                <a:lnTo>
                  <a:pt x="36" y="43"/>
                </a:lnTo>
                <a:lnTo>
                  <a:pt x="43" y="40"/>
                </a:lnTo>
                <a:lnTo>
                  <a:pt x="50" y="37"/>
                </a:lnTo>
                <a:lnTo>
                  <a:pt x="56" y="34"/>
                </a:lnTo>
                <a:lnTo>
                  <a:pt x="61" y="29"/>
                </a:lnTo>
                <a:lnTo>
                  <a:pt x="59" y="37"/>
                </a:lnTo>
                <a:lnTo>
                  <a:pt x="54" y="43"/>
                </a:lnTo>
                <a:lnTo>
                  <a:pt x="46" y="49"/>
                </a:lnTo>
                <a:lnTo>
                  <a:pt x="39" y="54"/>
                </a:lnTo>
                <a:lnTo>
                  <a:pt x="31" y="53"/>
                </a:lnTo>
                <a:lnTo>
                  <a:pt x="25" y="50"/>
                </a:lnTo>
                <a:lnTo>
                  <a:pt x="19" y="47"/>
                </a:lnTo>
                <a:lnTo>
                  <a:pt x="14" y="41"/>
                </a:lnTo>
                <a:lnTo>
                  <a:pt x="10" y="35"/>
                </a:lnTo>
                <a:lnTo>
                  <a:pt x="6" y="29"/>
                </a:lnTo>
                <a:lnTo>
                  <a:pt x="4" y="23"/>
                </a:lnTo>
                <a:lnTo>
                  <a:pt x="0" y="17"/>
                </a:lnTo>
                <a:lnTo>
                  <a:pt x="0" y="12"/>
                </a:lnTo>
                <a:lnTo>
                  <a:pt x="0" y="6"/>
                </a:lnTo>
                <a:lnTo>
                  <a:pt x="4" y="1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11" name="Freeform 70"/>
          <p:cNvSpPr>
            <a:spLocks/>
          </p:cNvSpPr>
          <p:nvPr/>
        </p:nvSpPr>
        <p:spPr bwMode="auto">
          <a:xfrm>
            <a:off x="6962775" y="3035300"/>
            <a:ext cx="46038" cy="19050"/>
          </a:xfrm>
          <a:custGeom>
            <a:avLst/>
            <a:gdLst>
              <a:gd name="T0" fmla="*/ 27 w 29"/>
              <a:gd name="T1" fmla="*/ 1 h 12"/>
              <a:gd name="T2" fmla="*/ 29 w 29"/>
              <a:gd name="T3" fmla="*/ 5 h 12"/>
              <a:gd name="T4" fmla="*/ 27 w 29"/>
              <a:gd name="T5" fmla="*/ 8 h 12"/>
              <a:gd name="T6" fmla="*/ 23 w 29"/>
              <a:gd name="T7" fmla="*/ 11 h 12"/>
              <a:gd name="T8" fmla="*/ 18 w 29"/>
              <a:gd name="T9" fmla="*/ 12 h 12"/>
              <a:gd name="T10" fmla="*/ 14 w 29"/>
              <a:gd name="T11" fmla="*/ 10 h 12"/>
              <a:gd name="T12" fmla="*/ 9 w 29"/>
              <a:gd name="T13" fmla="*/ 11 h 12"/>
              <a:gd name="T14" fmla="*/ 4 w 29"/>
              <a:gd name="T15" fmla="*/ 12 h 12"/>
              <a:gd name="T16" fmla="*/ 0 w 29"/>
              <a:gd name="T17" fmla="*/ 10 h 12"/>
              <a:gd name="T18" fmla="*/ 0 w 29"/>
              <a:gd name="T19" fmla="*/ 1 h 12"/>
              <a:gd name="T20" fmla="*/ 7 w 29"/>
              <a:gd name="T21" fmla="*/ 0 h 12"/>
              <a:gd name="T22" fmla="*/ 18 w 29"/>
              <a:gd name="T23" fmla="*/ 1 h 12"/>
              <a:gd name="T24" fmla="*/ 27 w 29"/>
              <a:gd name="T25" fmla="*/ 1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12"/>
              <a:gd name="T41" fmla="*/ 29 w 29"/>
              <a:gd name="T42" fmla="*/ 12 h 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12">
                <a:moveTo>
                  <a:pt x="27" y="1"/>
                </a:moveTo>
                <a:lnTo>
                  <a:pt x="29" y="5"/>
                </a:lnTo>
                <a:lnTo>
                  <a:pt x="27" y="8"/>
                </a:lnTo>
                <a:lnTo>
                  <a:pt x="23" y="11"/>
                </a:lnTo>
                <a:lnTo>
                  <a:pt x="18" y="12"/>
                </a:lnTo>
                <a:lnTo>
                  <a:pt x="14" y="10"/>
                </a:lnTo>
                <a:lnTo>
                  <a:pt x="9" y="11"/>
                </a:lnTo>
                <a:lnTo>
                  <a:pt x="4" y="12"/>
                </a:lnTo>
                <a:lnTo>
                  <a:pt x="0" y="10"/>
                </a:lnTo>
                <a:lnTo>
                  <a:pt x="0" y="1"/>
                </a:lnTo>
                <a:lnTo>
                  <a:pt x="7" y="0"/>
                </a:lnTo>
                <a:lnTo>
                  <a:pt x="18" y="1"/>
                </a:lnTo>
                <a:lnTo>
                  <a:pt x="27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12" name="Freeform 71"/>
          <p:cNvSpPr>
            <a:spLocks/>
          </p:cNvSpPr>
          <p:nvPr/>
        </p:nvSpPr>
        <p:spPr bwMode="auto">
          <a:xfrm>
            <a:off x="6035675" y="3862388"/>
            <a:ext cx="122238" cy="28575"/>
          </a:xfrm>
          <a:custGeom>
            <a:avLst/>
            <a:gdLst>
              <a:gd name="T0" fmla="*/ 77 w 77"/>
              <a:gd name="T1" fmla="*/ 8 h 18"/>
              <a:gd name="T2" fmla="*/ 68 w 77"/>
              <a:gd name="T3" fmla="*/ 9 h 18"/>
              <a:gd name="T4" fmla="*/ 58 w 77"/>
              <a:gd name="T5" fmla="*/ 12 h 18"/>
              <a:gd name="T6" fmla="*/ 47 w 77"/>
              <a:gd name="T7" fmla="*/ 14 h 18"/>
              <a:gd name="T8" fmla="*/ 37 w 77"/>
              <a:gd name="T9" fmla="*/ 16 h 18"/>
              <a:gd name="T10" fmla="*/ 27 w 77"/>
              <a:gd name="T11" fmla="*/ 18 h 18"/>
              <a:gd name="T12" fmla="*/ 17 w 77"/>
              <a:gd name="T13" fmla="*/ 16 h 18"/>
              <a:gd name="T14" fmla="*/ 7 w 77"/>
              <a:gd name="T15" fmla="*/ 14 h 18"/>
              <a:gd name="T16" fmla="*/ 0 w 77"/>
              <a:gd name="T17" fmla="*/ 8 h 18"/>
              <a:gd name="T18" fmla="*/ 8 w 77"/>
              <a:gd name="T19" fmla="*/ 8 h 18"/>
              <a:gd name="T20" fmla="*/ 18 w 77"/>
              <a:gd name="T21" fmla="*/ 6 h 18"/>
              <a:gd name="T22" fmla="*/ 29 w 77"/>
              <a:gd name="T23" fmla="*/ 3 h 18"/>
              <a:gd name="T24" fmla="*/ 39 w 77"/>
              <a:gd name="T25" fmla="*/ 1 h 18"/>
              <a:gd name="T26" fmla="*/ 51 w 77"/>
              <a:gd name="T27" fmla="*/ 0 h 18"/>
              <a:gd name="T28" fmla="*/ 60 w 77"/>
              <a:gd name="T29" fmla="*/ 0 h 18"/>
              <a:gd name="T30" fmla="*/ 69 w 77"/>
              <a:gd name="T31" fmla="*/ 2 h 18"/>
              <a:gd name="T32" fmla="*/ 77 w 77"/>
              <a:gd name="T33" fmla="*/ 8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8"/>
              <a:gd name="T53" fmla="*/ 77 w 77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8">
                <a:moveTo>
                  <a:pt x="77" y="8"/>
                </a:moveTo>
                <a:lnTo>
                  <a:pt x="68" y="9"/>
                </a:lnTo>
                <a:lnTo>
                  <a:pt x="58" y="12"/>
                </a:lnTo>
                <a:lnTo>
                  <a:pt x="47" y="14"/>
                </a:lnTo>
                <a:lnTo>
                  <a:pt x="37" y="16"/>
                </a:lnTo>
                <a:lnTo>
                  <a:pt x="27" y="18"/>
                </a:lnTo>
                <a:lnTo>
                  <a:pt x="17" y="16"/>
                </a:lnTo>
                <a:lnTo>
                  <a:pt x="7" y="14"/>
                </a:lnTo>
                <a:lnTo>
                  <a:pt x="0" y="8"/>
                </a:lnTo>
                <a:lnTo>
                  <a:pt x="8" y="8"/>
                </a:lnTo>
                <a:lnTo>
                  <a:pt x="18" y="6"/>
                </a:lnTo>
                <a:lnTo>
                  <a:pt x="29" y="3"/>
                </a:lnTo>
                <a:lnTo>
                  <a:pt x="39" y="1"/>
                </a:lnTo>
                <a:lnTo>
                  <a:pt x="51" y="0"/>
                </a:lnTo>
                <a:lnTo>
                  <a:pt x="60" y="0"/>
                </a:lnTo>
                <a:lnTo>
                  <a:pt x="69" y="2"/>
                </a:lnTo>
                <a:lnTo>
                  <a:pt x="77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13" name="Freeform 72"/>
          <p:cNvSpPr>
            <a:spLocks/>
          </p:cNvSpPr>
          <p:nvPr/>
        </p:nvSpPr>
        <p:spPr bwMode="auto">
          <a:xfrm>
            <a:off x="5702300" y="4303713"/>
            <a:ext cx="473075" cy="34925"/>
          </a:xfrm>
          <a:custGeom>
            <a:avLst/>
            <a:gdLst>
              <a:gd name="T0" fmla="*/ 8 w 298"/>
              <a:gd name="T1" fmla="*/ 8 h 22"/>
              <a:gd name="T2" fmla="*/ 26 w 298"/>
              <a:gd name="T3" fmla="*/ 10 h 22"/>
              <a:gd name="T4" fmla="*/ 43 w 298"/>
              <a:gd name="T5" fmla="*/ 11 h 22"/>
              <a:gd name="T6" fmla="*/ 62 w 298"/>
              <a:gd name="T7" fmla="*/ 12 h 22"/>
              <a:gd name="T8" fmla="*/ 79 w 298"/>
              <a:gd name="T9" fmla="*/ 12 h 22"/>
              <a:gd name="T10" fmla="*/ 98 w 298"/>
              <a:gd name="T11" fmla="*/ 11 h 22"/>
              <a:gd name="T12" fmla="*/ 116 w 298"/>
              <a:gd name="T13" fmla="*/ 11 h 22"/>
              <a:gd name="T14" fmla="*/ 135 w 298"/>
              <a:gd name="T15" fmla="*/ 9 h 22"/>
              <a:gd name="T16" fmla="*/ 155 w 298"/>
              <a:gd name="T17" fmla="*/ 8 h 22"/>
              <a:gd name="T18" fmla="*/ 174 w 298"/>
              <a:gd name="T19" fmla="*/ 6 h 22"/>
              <a:gd name="T20" fmla="*/ 192 w 298"/>
              <a:gd name="T21" fmla="*/ 4 h 22"/>
              <a:gd name="T22" fmla="*/ 211 w 298"/>
              <a:gd name="T23" fmla="*/ 3 h 22"/>
              <a:gd name="T24" fmla="*/ 228 w 298"/>
              <a:gd name="T25" fmla="*/ 2 h 22"/>
              <a:gd name="T26" fmla="*/ 247 w 298"/>
              <a:gd name="T27" fmla="*/ 0 h 22"/>
              <a:gd name="T28" fmla="*/ 264 w 298"/>
              <a:gd name="T29" fmla="*/ 0 h 22"/>
              <a:gd name="T30" fmla="*/ 282 w 298"/>
              <a:gd name="T31" fmla="*/ 0 h 22"/>
              <a:gd name="T32" fmla="*/ 298 w 298"/>
              <a:gd name="T33" fmla="*/ 2 h 22"/>
              <a:gd name="T34" fmla="*/ 294 w 298"/>
              <a:gd name="T35" fmla="*/ 5 h 22"/>
              <a:gd name="T36" fmla="*/ 285 w 298"/>
              <a:gd name="T37" fmla="*/ 8 h 22"/>
              <a:gd name="T38" fmla="*/ 275 w 298"/>
              <a:gd name="T39" fmla="*/ 8 h 22"/>
              <a:gd name="T40" fmla="*/ 272 w 298"/>
              <a:gd name="T41" fmla="*/ 8 h 22"/>
              <a:gd name="T42" fmla="*/ 256 w 298"/>
              <a:gd name="T43" fmla="*/ 10 h 22"/>
              <a:gd name="T44" fmla="*/ 238 w 298"/>
              <a:gd name="T45" fmla="*/ 12 h 22"/>
              <a:gd name="T46" fmla="*/ 221 w 298"/>
              <a:gd name="T47" fmla="*/ 15 h 22"/>
              <a:gd name="T48" fmla="*/ 205 w 298"/>
              <a:gd name="T49" fmla="*/ 16 h 22"/>
              <a:gd name="T50" fmla="*/ 187 w 298"/>
              <a:gd name="T51" fmla="*/ 18 h 22"/>
              <a:gd name="T52" fmla="*/ 170 w 298"/>
              <a:gd name="T53" fmla="*/ 20 h 22"/>
              <a:gd name="T54" fmla="*/ 152 w 298"/>
              <a:gd name="T55" fmla="*/ 21 h 22"/>
              <a:gd name="T56" fmla="*/ 135 w 298"/>
              <a:gd name="T57" fmla="*/ 21 h 22"/>
              <a:gd name="T58" fmla="*/ 118 w 298"/>
              <a:gd name="T59" fmla="*/ 22 h 22"/>
              <a:gd name="T60" fmla="*/ 100 w 298"/>
              <a:gd name="T61" fmla="*/ 22 h 22"/>
              <a:gd name="T62" fmla="*/ 83 w 298"/>
              <a:gd name="T63" fmla="*/ 22 h 22"/>
              <a:gd name="T64" fmla="*/ 65 w 298"/>
              <a:gd name="T65" fmla="*/ 21 h 22"/>
              <a:gd name="T66" fmla="*/ 49 w 298"/>
              <a:gd name="T67" fmla="*/ 21 h 22"/>
              <a:gd name="T68" fmla="*/ 32 w 298"/>
              <a:gd name="T69" fmla="*/ 20 h 22"/>
              <a:gd name="T70" fmla="*/ 16 w 298"/>
              <a:gd name="T71" fmla="*/ 18 h 22"/>
              <a:gd name="T72" fmla="*/ 0 w 298"/>
              <a:gd name="T73" fmla="*/ 16 h 22"/>
              <a:gd name="T74" fmla="*/ 8 w 298"/>
              <a:gd name="T75" fmla="*/ 8 h 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8"/>
              <a:gd name="T115" fmla="*/ 0 h 22"/>
              <a:gd name="T116" fmla="*/ 298 w 298"/>
              <a:gd name="T117" fmla="*/ 22 h 2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98" h="22">
                <a:moveTo>
                  <a:pt x="8" y="8"/>
                </a:moveTo>
                <a:lnTo>
                  <a:pt x="26" y="10"/>
                </a:lnTo>
                <a:lnTo>
                  <a:pt x="43" y="11"/>
                </a:lnTo>
                <a:lnTo>
                  <a:pt x="62" y="12"/>
                </a:lnTo>
                <a:lnTo>
                  <a:pt x="79" y="12"/>
                </a:lnTo>
                <a:lnTo>
                  <a:pt x="98" y="11"/>
                </a:lnTo>
                <a:lnTo>
                  <a:pt x="116" y="11"/>
                </a:lnTo>
                <a:lnTo>
                  <a:pt x="135" y="9"/>
                </a:lnTo>
                <a:lnTo>
                  <a:pt x="155" y="8"/>
                </a:lnTo>
                <a:lnTo>
                  <a:pt x="174" y="6"/>
                </a:lnTo>
                <a:lnTo>
                  <a:pt x="192" y="4"/>
                </a:lnTo>
                <a:lnTo>
                  <a:pt x="211" y="3"/>
                </a:lnTo>
                <a:lnTo>
                  <a:pt x="228" y="2"/>
                </a:lnTo>
                <a:lnTo>
                  <a:pt x="247" y="0"/>
                </a:lnTo>
                <a:lnTo>
                  <a:pt x="264" y="0"/>
                </a:lnTo>
                <a:lnTo>
                  <a:pt x="282" y="0"/>
                </a:lnTo>
                <a:lnTo>
                  <a:pt x="298" y="2"/>
                </a:lnTo>
                <a:lnTo>
                  <a:pt x="294" y="5"/>
                </a:lnTo>
                <a:lnTo>
                  <a:pt x="285" y="8"/>
                </a:lnTo>
                <a:lnTo>
                  <a:pt x="275" y="8"/>
                </a:lnTo>
                <a:lnTo>
                  <a:pt x="272" y="8"/>
                </a:lnTo>
                <a:lnTo>
                  <a:pt x="256" y="10"/>
                </a:lnTo>
                <a:lnTo>
                  <a:pt x="238" y="12"/>
                </a:lnTo>
                <a:lnTo>
                  <a:pt x="221" y="15"/>
                </a:lnTo>
                <a:lnTo>
                  <a:pt x="205" y="16"/>
                </a:lnTo>
                <a:lnTo>
                  <a:pt x="187" y="18"/>
                </a:lnTo>
                <a:lnTo>
                  <a:pt x="170" y="20"/>
                </a:lnTo>
                <a:lnTo>
                  <a:pt x="152" y="21"/>
                </a:lnTo>
                <a:lnTo>
                  <a:pt x="135" y="21"/>
                </a:lnTo>
                <a:lnTo>
                  <a:pt x="118" y="22"/>
                </a:lnTo>
                <a:lnTo>
                  <a:pt x="100" y="22"/>
                </a:lnTo>
                <a:lnTo>
                  <a:pt x="83" y="22"/>
                </a:lnTo>
                <a:lnTo>
                  <a:pt x="65" y="21"/>
                </a:lnTo>
                <a:lnTo>
                  <a:pt x="49" y="21"/>
                </a:lnTo>
                <a:lnTo>
                  <a:pt x="32" y="20"/>
                </a:lnTo>
                <a:lnTo>
                  <a:pt x="16" y="18"/>
                </a:lnTo>
                <a:lnTo>
                  <a:pt x="0" y="16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14" name="Freeform 73"/>
          <p:cNvSpPr>
            <a:spLocks/>
          </p:cNvSpPr>
          <p:nvPr/>
        </p:nvSpPr>
        <p:spPr bwMode="auto">
          <a:xfrm>
            <a:off x="5959475" y="4157663"/>
            <a:ext cx="325438" cy="28575"/>
          </a:xfrm>
          <a:custGeom>
            <a:avLst/>
            <a:gdLst>
              <a:gd name="T0" fmla="*/ 29 w 205"/>
              <a:gd name="T1" fmla="*/ 5 h 18"/>
              <a:gd name="T2" fmla="*/ 33 w 205"/>
              <a:gd name="T3" fmla="*/ 9 h 18"/>
              <a:gd name="T4" fmla="*/ 54 w 205"/>
              <a:gd name="T5" fmla="*/ 9 h 18"/>
              <a:gd name="T6" fmla="*/ 75 w 205"/>
              <a:gd name="T7" fmla="*/ 7 h 18"/>
              <a:gd name="T8" fmla="*/ 96 w 205"/>
              <a:gd name="T9" fmla="*/ 5 h 18"/>
              <a:gd name="T10" fmla="*/ 117 w 205"/>
              <a:gd name="T11" fmla="*/ 4 h 18"/>
              <a:gd name="T12" fmla="*/ 138 w 205"/>
              <a:gd name="T13" fmla="*/ 3 h 18"/>
              <a:gd name="T14" fmla="*/ 159 w 205"/>
              <a:gd name="T15" fmla="*/ 1 h 18"/>
              <a:gd name="T16" fmla="*/ 182 w 205"/>
              <a:gd name="T17" fmla="*/ 0 h 18"/>
              <a:gd name="T18" fmla="*/ 205 w 205"/>
              <a:gd name="T19" fmla="*/ 1 h 18"/>
              <a:gd name="T20" fmla="*/ 197 w 205"/>
              <a:gd name="T21" fmla="*/ 10 h 18"/>
              <a:gd name="T22" fmla="*/ 174 w 205"/>
              <a:gd name="T23" fmla="*/ 11 h 18"/>
              <a:gd name="T24" fmla="*/ 151 w 205"/>
              <a:gd name="T25" fmla="*/ 13 h 18"/>
              <a:gd name="T26" fmla="*/ 126 w 205"/>
              <a:gd name="T27" fmla="*/ 15 h 18"/>
              <a:gd name="T28" fmla="*/ 102 w 205"/>
              <a:gd name="T29" fmla="*/ 16 h 18"/>
              <a:gd name="T30" fmla="*/ 77 w 205"/>
              <a:gd name="T31" fmla="*/ 17 h 18"/>
              <a:gd name="T32" fmla="*/ 53 w 205"/>
              <a:gd name="T33" fmla="*/ 18 h 18"/>
              <a:gd name="T34" fmla="*/ 29 w 205"/>
              <a:gd name="T35" fmla="*/ 18 h 18"/>
              <a:gd name="T36" fmla="*/ 5 w 205"/>
              <a:gd name="T37" fmla="*/ 18 h 18"/>
              <a:gd name="T38" fmla="*/ 0 w 205"/>
              <a:gd name="T39" fmla="*/ 13 h 18"/>
              <a:gd name="T40" fmla="*/ 5 w 205"/>
              <a:gd name="T41" fmla="*/ 7 h 18"/>
              <a:gd name="T42" fmla="*/ 13 w 205"/>
              <a:gd name="T43" fmla="*/ 6 h 18"/>
              <a:gd name="T44" fmla="*/ 21 w 205"/>
              <a:gd name="T45" fmla="*/ 6 h 18"/>
              <a:gd name="T46" fmla="*/ 29 w 205"/>
              <a:gd name="T47" fmla="*/ 5 h 1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5"/>
              <a:gd name="T73" fmla="*/ 0 h 18"/>
              <a:gd name="T74" fmla="*/ 205 w 205"/>
              <a:gd name="T75" fmla="*/ 18 h 1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5" h="18">
                <a:moveTo>
                  <a:pt x="29" y="5"/>
                </a:moveTo>
                <a:lnTo>
                  <a:pt x="33" y="9"/>
                </a:lnTo>
                <a:lnTo>
                  <a:pt x="54" y="9"/>
                </a:lnTo>
                <a:lnTo>
                  <a:pt x="75" y="7"/>
                </a:lnTo>
                <a:lnTo>
                  <a:pt x="96" y="5"/>
                </a:lnTo>
                <a:lnTo>
                  <a:pt x="117" y="4"/>
                </a:lnTo>
                <a:lnTo>
                  <a:pt x="138" y="3"/>
                </a:lnTo>
                <a:lnTo>
                  <a:pt x="159" y="1"/>
                </a:lnTo>
                <a:lnTo>
                  <a:pt x="182" y="0"/>
                </a:lnTo>
                <a:lnTo>
                  <a:pt x="205" y="1"/>
                </a:lnTo>
                <a:lnTo>
                  <a:pt x="197" y="10"/>
                </a:lnTo>
                <a:lnTo>
                  <a:pt x="174" y="11"/>
                </a:lnTo>
                <a:lnTo>
                  <a:pt x="151" y="13"/>
                </a:lnTo>
                <a:lnTo>
                  <a:pt x="126" y="15"/>
                </a:lnTo>
                <a:lnTo>
                  <a:pt x="102" y="16"/>
                </a:lnTo>
                <a:lnTo>
                  <a:pt x="77" y="17"/>
                </a:lnTo>
                <a:lnTo>
                  <a:pt x="53" y="18"/>
                </a:lnTo>
                <a:lnTo>
                  <a:pt x="29" y="18"/>
                </a:lnTo>
                <a:lnTo>
                  <a:pt x="5" y="18"/>
                </a:lnTo>
                <a:lnTo>
                  <a:pt x="0" y="13"/>
                </a:lnTo>
                <a:lnTo>
                  <a:pt x="5" y="7"/>
                </a:lnTo>
                <a:lnTo>
                  <a:pt x="13" y="6"/>
                </a:lnTo>
                <a:lnTo>
                  <a:pt x="21" y="6"/>
                </a:lnTo>
                <a:lnTo>
                  <a:pt x="29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15" name="Freeform 74"/>
          <p:cNvSpPr>
            <a:spLocks/>
          </p:cNvSpPr>
          <p:nvPr/>
        </p:nvSpPr>
        <p:spPr bwMode="auto">
          <a:xfrm>
            <a:off x="5661025" y="4429125"/>
            <a:ext cx="534988" cy="122238"/>
          </a:xfrm>
          <a:custGeom>
            <a:avLst/>
            <a:gdLst>
              <a:gd name="T0" fmla="*/ 129 w 337"/>
              <a:gd name="T1" fmla="*/ 12 h 77"/>
              <a:gd name="T2" fmla="*/ 129 w 337"/>
              <a:gd name="T3" fmla="*/ 40 h 77"/>
              <a:gd name="T4" fmla="*/ 146 w 337"/>
              <a:gd name="T5" fmla="*/ 47 h 77"/>
              <a:gd name="T6" fmla="*/ 162 w 337"/>
              <a:gd name="T7" fmla="*/ 44 h 77"/>
              <a:gd name="T8" fmla="*/ 177 w 337"/>
              <a:gd name="T9" fmla="*/ 38 h 77"/>
              <a:gd name="T10" fmla="*/ 190 w 337"/>
              <a:gd name="T11" fmla="*/ 29 h 77"/>
              <a:gd name="T12" fmla="*/ 202 w 337"/>
              <a:gd name="T13" fmla="*/ 28 h 77"/>
              <a:gd name="T14" fmla="*/ 205 w 337"/>
              <a:gd name="T15" fmla="*/ 40 h 77"/>
              <a:gd name="T16" fmla="*/ 219 w 337"/>
              <a:gd name="T17" fmla="*/ 47 h 77"/>
              <a:gd name="T18" fmla="*/ 242 w 337"/>
              <a:gd name="T19" fmla="*/ 40 h 77"/>
              <a:gd name="T20" fmla="*/ 263 w 337"/>
              <a:gd name="T21" fmla="*/ 29 h 77"/>
              <a:gd name="T22" fmla="*/ 280 w 337"/>
              <a:gd name="T23" fmla="*/ 35 h 77"/>
              <a:gd name="T24" fmla="*/ 295 w 337"/>
              <a:gd name="T25" fmla="*/ 50 h 77"/>
              <a:gd name="T26" fmla="*/ 308 w 337"/>
              <a:gd name="T27" fmla="*/ 47 h 77"/>
              <a:gd name="T28" fmla="*/ 320 w 337"/>
              <a:gd name="T29" fmla="*/ 42 h 77"/>
              <a:gd name="T30" fmla="*/ 331 w 337"/>
              <a:gd name="T31" fmla="*/ 38 h 77"/>
              <a:gd name="T32" fmla="*/ 337 w 337"/>
              <a:gd name="T33" fmla="*/ 44 h 77"/>
              <a:gd name="T34" fmla="*/ 321 w 337"/>
              <a:gd name="T35" fmla="*/ 55 h 77"/>
              <a:gd name="T36" fmla="*/ 301 w 337"/>
              <a:gd name="T37" fmla="*/ 61 h 77"/>
              <a:gd name="T38" fmla="*/ 280 w 337"/>
              <a:gd name="T39" fmla="*/ 55 h 77"/>
              <a:gd name="T40" fmla="*/ 262 w 337"/>
              <a:gd name="T41" fmla="*/ 48 h 77"/>
              <a:gd name="T42" fmla="*/ 242 w 337"/>
              <a:gd name="T43" fmla="*/ 50 h 77"/>
              <a:gd name="T44" fmla="*/ 223 w 337"/>
              <a:gd name="T45" fmla="*/ 61 h 77"/>
              <a:gd name="T46" fmla="*/ 209 w 337"/>
              <a:gd name="T47" fmla="*/ 59 h 77"/>
              <a:gd name="T48" fmla="*/ 197 w 337"/>
              <a:gd name="T49" fmla="*/ 50 h 77"/>
              <a:gd name="T50" fmla="*/ 183 w 337"/>
              <a:gd name="T51" fmla="*/ 48 h 77"/>
              <a:gd name="T52" fmla="*/ 171 w 337"/>
              <a:gd name="T53" fmla="*/ 54 h 77"/>
              <a:gd name="T54" fmla="*/ 161 w 337"/>
              <a:gd name="T55" fmla="*/ 57 h 77"/>
              <a:gd name="T56" fmla="*/ 151 w 337"/>
              <a:gd name="T57" fmla="*/ 60 h 77"/>
              <a:gd name="T58" fmla="*/ 140 w 337"/>
              <a:gd name="T59" fmla="*/ 61 h 77"/>
              <a:gd name="T60" fmla="*/ 126 w 337"/>
              <a:gd name="T61" fmla="*/ 57 h 77"/>
              <a:gd name="T62" fmla="*/ 118 w 337"/>
              <a:gd name="T63" fmla="*/ 41 h 77"/>
              <a:gd name="T64" fmla="*/ 105 w 337"/>
              <a:gd name="T65" fmla="*/ 45 h 77"/>
              <a:gd name="T66" fmla="*/ 80 w 337"/>
              <a:gd name="T67" fmla="*/ 60 h 77"/>
              <a:gd name="T68" fmla="*/ 53 w 337"/>
              <a:gd name="T69" fmla="*/ 70 h 77"/>
              <a:gd name="T70" fmla="*/ 23 w 337"/>
              <a:gd name="T71" fmla="*/ 75 h 77"/>
              <a:gd name="T72" fmla="*/ 0 w 337"/>
              <a:gd name="T73" fmla="*/ 67 h 77"/>
              <a:gd name="T74" fmla="*/ 36 w 337"/>
              <a:gd name="T75" fmla="*/ 64 h 77"/>
              <a:gd name="T76" fmla="*/ 70 w 337"/>
              <a:gd name="T77" fmla="*/ 51 h 77"/>
              <a:gd name="T78" fmla="*/ 99 w 337"/>
              <a:gd name="T79" fmla="*/ 30 h 77"/>
              <a:gd name="T80" fmla="*/ 121 w 337"/>
              <a:gd name="T81" fmla="*/ 0 h 7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37"/>
              <a:gd name="T124" fmla="*/ 0 h 77"/>
              <a:gd name="T125" fmla="*/ 337 w 337"/>
              <a:gd name="T126" fmla="*/ 77 h 7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37" h="77">
                <a:moveTo>
                  <a:pt x="121" y="0"/>
                </a:moveTo>
                <a:lnTo>
                  <a:pt x="129" y="12"/>
                </a:lnTo>
                <a:lnTo>
                  <a:pt x="129" y="26"/>
                </a:lnTo>
                <a:lnTo>
                  <a:pt x="129" y="40"/>
                </a:lnTo>
                <a:lnTo>
                  <a:pt x="139" y="48"/>
                </a:lnTo>
                <a:lnTo>
                  <a:pt x="146" y="47"/>
                </a:lnTo>
                <a:lnTo>
                  <a:pt x="155" y="46"/>
                </a:lnTo>
                <a:lnTo>
                  <a:pt x="162" y="44"/>
                </a:lnTo>
                <a:lnTo>
                  <a:pt x="170" y="41"/>
                </a:lnTo>
                <a:lnTo>
                  <a:pt x="177" y="38"/>
                </a:lnTo>
                <a:lnTo>
                  <a:pt x="183" y="34"/>
                </a:lnTo>
                <a:lnTo>
                  <a:pt x="190" y="29"/>
                </a:lnTo>
                <a:lnTo>
                  <a:pt x="196" y="24"/>
                </a:lnTo>
                <a:lnTo>
                  <a:pt x="202" y="28"/>
                </a:lnTo>
                <a:lnTo>
                  <a:pt x="203" y="33"/>
                </a:lnTo>
                <a:lnTo>
                  <a:pt x="205" y="40"/>
                </a:lnTo>
                <a:lnTo>
                  <a:pt x="208" y="45"/>
                </a:lnTo>
                <a:lnTo>
                  <a:pt x="219" y="47"/>
                </a:lnTo>
                <a:lnTo>
                  <a:pt x="231" y="45"/>
                </a:lnTo>
                <a:lnTo>
                  <a:pt x="242" y="40"/>
                </a:lnTo>
                <a:lnTo>
                  <a:pt x="253" y="34"/>
                </a:lnTo>
                <a:lnTo>
                  <a:pt x="263" y="29"/>
                </a:lnTo>
                <a:lnTo>
                  <a:pt x="272" y="29"/>
                </a:lnTo>
                <a:lnTo>
                  <a:pt x="280" y="35"/>
                </a:lnTo>
                <a:lnTo>
                  <a:pt x="288" y="50"/>
                </a:lnTo>
                <a:lnTo>
                  <a:pt x="295" y="50"/>
                </a:lnTo>
                <a:lnTo>
                  <a:pt x="301" y="48"/>
                </a:lnTo>
                <a:lnTo>
                  <a:pt x="308" y="47"/>
                </a:lnTo>
                <a:lnTo>
                  <a:pt x="314" y="45"/>
                </a:lnTo>
                <a:lnTo>
                  <a:pt x="320" y="42"/>
                </a:lnTo>
                <a:lnTo>
                  <a:pt x="326" y="40"/>
                </a:lnTo>
                <a:lnTo>
                  <a:pt x="331" y="38"/>
                </a:lnTo>
                <a:lnTo>
                  <a:pt x="337" y="34"/>
                </a:lnTo>
                <a:lnTo>
                  <a:pt x="337" y="44"/>
                </a:lnTo>
                <a:lnTo>
                  <a:pt x="331" y="51"/>
                </a:lnTo>
                <a:lnTo>
                  <a:pt x="321" y="55"/>
                </a:lnTo>
                <a:lnTo>
                  <a:pt x="313" y="60"/>
                </a:lnTo>
                <a:lnTo>
                  <a:pt x="301" y="61"/>
                </a:lnTo>
                <a:lnTo>
                  <a:pt x="291" y="59"/>
                </a:lnTo>
                <a:lnTo>
                  <a:pt x="280" y="55"/>
                </a:lnTo>
                <a:lnTo>
                  <a:pt x="272" y="52"/>
                </a:lnTo>
                <a:lnTo>
                  <a:pt x="262" y="48"/>
                </a:lnTo>
                <a:lnTo>
                  <a:pt x="252" y="47"/>
                </a:lnTo>
                <a:lnTo>
                  <a:pt x="242" y="50"/>
                </a:lnTo>
                <a:lnTo>
                  <a:pt x="231" y="57"/>
                </a:lnTo>
                <a:lnTo>
                  <a:pt x="223" y="61"/>
                </a:lnTo>
                <a:lnTo>
                  <a:pt x="217" y="61"/>
                </a:lnTo>
                <a:lnTo>
                  <a:pt x="209" y="59"/>
                </a:lnTo>
                <a:lnTo>
                  <a:pt x="203" y="54"/>
                </a:lnTo>
                <a:lnTo>
                  <a:pt x="197" y="50"/>
                </a:lnTo>
                <a:lnTo>
                  <a:pt x="191" y="47"/>
                </a:lnTo>
                <a:lnTo>
                  <a:pt x="183" y="48"/>
                </a:lnTo>
                <a:lnTo>
                  <a:pt x="177" y="54"/>
                </a:lnTo>
                <a:lnTo>
                  <a:pt x="171" y="54"/>
                </a:lnTo>
                <a:lnTo>
                  <a:pt x="166" y="55"/>
                </a:lnTo>
                <a:lnTo>
                  <a:pt x="161" y="57"/>
                </a:lnTo>
                <a:lnTo>
                  <a:pt x="156" y="59"/>
                </a:lnTo>
                <a:lnTo>
                  <a:pt x="151" y="60"/>
                </a:lnTo>
                <a:lnTo>
                  <a:pt x="146" y="61"/>
                </a:lnTo>
                <a:lnTo>
                  <a:pt x="140" y="61"/>
                </a:lnTo>
                <a:lnTo>
                  <a:pt x="134" y="60"/>
                </a:lnTo>
                <a:lnTo>
                  <a:pt x="126" y="57"/>
                </a:lnTo>
                <a:lnTo>
                  <a:pt x="121" y="50"/>
                </a:lnTo>
                <a:lnTo>
                  <a:pt x="118" y="41"/>
                </a:lnTo>
                <a:lnTo>
                  <a:pt x="115" y="33"/>
                </a:lnTo>
                <a:lnTo>
                  <a:pt x="105" y="45"/>
                </a:lnTo>
                <a:lnTo>
                  <a:pt x="93" y="53"/>
                </a:lnTo>
                <a:lnTo>
                  <a:pt x="80" y="60"/>
                </a:lnTo>
                <a:lnTo>
                  <a:pt x="67" y="66"/>
                </a:lnTo>
                <a:lnTo>
                  <a:pt x="53" y="70"/>
                </a:lnTo>
                <a:lnTo>
                  <a:pt x="38" y="73"/>
                </a:lnTo>
                <a:lnTo>
                  <a:pt x="23" y="75"/>
                </a:lnTo>
                <a:lnTo>
                  <a:pt x="9" y="77"/>
                </a:lnTo>
                <a:lnTo>
                  <a:pt x="0" y="67"/>
                </a:lnTo>
                <a:lnTo>
                  <a:pt x="17" y="66"/>
                </a:lnTo>
                <a:lnTo>
                  <a:pt x="36" y="64"/>
                </a:lnTo>
                <a:lnTo>
                  <a:pt x="53" y="58"/>
                </a:lnTo>
                <a:lnTo>
                  <a:pt x="70" y="51"/>
                </a:lnTo>
                <a:lnTo>
                  <a:pt x="85" y="41"/>
                </a:lnTo>
                <a:lnTo>
                  <a:pt x="99" y="30"/>
                </a:lnTo>
                <a:lnTo>
                  <a:pt x="111" y="16"/>
                </a:lnTo>
                <a:lnTo>
                  <a:pt x="1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16" name="Freeform 75"/>
          <p:cNvSpPr>
            <a:spLocks/>
          </p:cNvSpPr>
          <p:nvPr/>
        </p:nvSpPr>
        <p:spPr bwMode="auto">
          <a:xfrm>
            <a:off x="6037263" y="4224338"/>
            <a:ext cx="88900" cy="23812"/>
          </a:xfrm>
          <a:custGeom>
            <a:avLst/>
            <a:gdLst>
              <a:gd name="T0" fmla="*/ 56 w 56"/>
              <a:gd name="T1" fmla="*/ 5 h 15"/>
              <a:gd name="T2" fmla="*/ 48 w 56"/>
              <a:gd name="T3" fmla="*/ 9 h 15"/>
              <a:gd name="T4" fmla="*/ 41 w 56"/>
              <a:gd name="T5" fmla="*/ 11 h 15"/>
              <a:gd name="T6" fmla="*/ 33 w 56"/>
              <a:gd name="T7" fmla="*/ 13 h 15"/>
              <a:gd name="T8" fmla="*/ 26 w 56"/>
              <a:gd name="T9" fmla="*/ 15 h 15"/>
              <a:gd name="T10" fmla="*/ 18 w 56"/>
              <a:gd name="T11" fmla="*/ 15 h 15"/>
              <a:gd name="T12" fmla="*/ 12 w 56"/>
              <a:gd name="T13" fmla="*/ 13 h 15"/>
              <a:gd name="T14" fmla="*/ 5 w 56"/>
              <a:gd name="T15" fmla="*/ 12 h 15"/>
              <a:gd name="T16" fmla="*/ 0 w 56"/>
              <a:gd name="T17" fmla="*/ 9 h 15"/>
              <a:gd name="T18" fmla="*/ 6 w 56"/>
              <a:gd name="T19" fmla="*/ 5 h 15"/>
              <a:gd name="T20" fmla="*/ 12 w 56"/>
              <a:gd name="T21" fmla="*/ 3 h 15"/>
              <a:gd name="T22" fmla="*/ 18 w 56"/>
              <a:gd name="T23" fmla="*/ 1 h 15"/>
              <a:gd name="T24" fmla="*/ 26 w 56"/>
              <a:gd name="T25" fmla="*/ 0 h 15"/>
              <a:gd name="T26" fmla="*/ 35 w 56"/>
              <a:gd name="T27" fmla="*/ 1 h 15"/>
              <a:gd name="T28" fmla="*/ 42 w 56"/>
              <a:gd name="T29" fmla="*/ 1 h 15"/>
              <a:gd name="T30" fmla="*/ 48 w 56"/>
              <a:gd name="T31" fmla="*/ 4 h 15"/>
              <a:gd name="T32" fmla="*/ 56 w 56"/>
              <a:gd name="T33" fmla="*/ 5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15"/>
              <a:gd name="T53" fmla="*/ 56 w 56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15">
                <a:moveTo>
                  <a:pt x="56" y="5"/>
                </a:moveTo>
                <a:lnTo>
                  <a:pt x="48" y="9"/>
                </a:lnTo>
                <a:lnTo>
                  <a:pt x="41" y="11"/>
                </a:lnTo>
                <a:lnTo>
                  <a:pt x="33" y="13"/>
                </a:lnTo>
                <a:lnTo>
                  <a:pt x="26" y="15"/>
                </a:lnTo>
                <a:lnTo>
                  <a:pt x="18" y="15"/>
                </a:lnTo>
                <a:lnTo>
                  <a:pt x="12" y="13"/>
                </a:lnTo>
                <a:lnTo>
                  <a:pt x="5" y="12"/>
                </a:lnTo>
                <a:lnTo>
                  <a:pt x="0" y="9"/>
                </a:lnTo>
                <a:lnTo>
                  <a:pt x="6" y="5"/>
                </a:lnTo>
                <a:lnTo>
                  <a:pt x="12" y="3"/>
                </a:lnTo>
                <a:lnTo>
                  <a:pt x="18" y="1"/>
                </a:lnTo>
                <a:lnTo>
                  <a:pt x="26" y="0"/>
                </a:lnTo>
                <a:lnTo>
                  <a:pt x="35" y="1"/>
                </a:lnTo>
                <a:lnTo>
                  <a:pt x="42" y="1"/>
                </a:lnTo>
                <a:lnTo>
                  <a:pt x="48" y="4"/>
                </a:lnTo>
                <a:lnTo>
                  <a:pt x="56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17" name="Freeform 76"/>
          <p:cNvSpPr>
            <a:spLocks/>
          </p:cNvSpPr>
          <p:nvPr/>
        </p:nvSpPr>
        <p:spPr bwMode="auto">
          <a:xfrm>
            <a:off x="6827838" y="3473450"/>
            <a:ext cx="26987" cy="554038"/>
          </a:xfrm>
          <a:custGeom>
            <a:avLst/>
            <a:gdLst>
              <a:gd name="T0" fmla="*/ 9 w 17"/>
              <a:gd name="T1" fmla="*/ 0 h 349"/>
              <a:gd name="T2" fmla="*/ 14 w 17"/>
              <a:gd name="T3" fmla="*/ 45 h 349"/>
              <a:gd name="T4" fmla="*/ 16 w 17"/>
              <a:gd name="T5" fmla="*/ 90 h 349"/>
              <a:gd name="T6" fmla="*/ 17 w 17"/>
              <a:gd name="T7" fmla="*/ 138 h 349"/>
              <a:gd name="T8" fmla="*/ 16 w 17"/>
              <a:gd name="T9" fmla="*/ 184 h 349"/>
              <a:gd name="T10" fmla="*/ 15 w 17"/>
              <a:gd name="T11" fmla="*/ 219 h 349"/>
              <a:gd name="T12" fmla="*/ 14 w 17"/>
              <a:gd name="T13" fmla="*/ 266 h 349"/>
              <a:gd name="T14" fmla="*/ 14 w 17"/>
              <a:gd name="T15" fmla="*/ 313 h 349"/>
              <a:gd name="T16" fmla="*/ 15 w 17"/>
              <a:gd name="T17" fmla="*/ 349 h 349"/>
              <a:gd name="T18" fmla="*/ 0 w 17"/>
              <a:gd name="T19" fmla="*/ 284 h 349"/>
              <a:gd name="T20" fmla="*/ 4 w 17"/>
              <a:gd name="T21" fmla="*/ 210 h 349"/>
              <a:gd name="T22" fmla="*/ 5 w 17"/>
              <a:gd name="T23" fmla="*/ 142 h 349"/>
              <a:gd name="T24" fmla="*/ 6 w 17"/>
              <a:gd name="T25" fmla="*/ 72 h 349"/>
              <a:gd name="T26" fmla="*/ 9 w 17"/>
              <a:gd name="T27" fmla="*/ 0 h 34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349"/>
              <a:gd name="T44" fmla="*/ 17 w 17"/>
              <a:gd name="T45" fmla="*/ 349 h 34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349">
                <a:moveTo>
                  <a:pt x="9" y="0"/>
                </a:moveTo>
                <a:lnTo>
                  <a:pt x="14" y="45"/>
                </a:lnTo>
                <a:lnTo>
                  <a:pt x="16" y="90"/>
                </a:lnTo>
                <a:lnTo>
                  <a:pt x="17" y="138"/>
                </a:lnTo>
                <a:lnTo>
                  <a:pt x="16" y="184"/>
                </a:lnTo>
                <a:lnTo>
                  <a:pt x="15" y="219"/>
                </a:lnTo>
                <a:lnTo>
                  <a:pt x="14" y="266"/>
                </a:lnTo>
                <a:lnTo>
                  <a:pt x="14" y="313"/>
                </a:lnTo>
                <a:lnTo>
                  <a:pt x="15" y="349"/>
                </a:lnTo>
                <a:lnTo>
                  <a:pt x="0" y="284"/>
                </a:lnTo>
                <a:lnTo>
                  <a:pt x="4" y="210"/>
                </a:lnTo>
                <a:lnTo>
                  <a:pt x="5" y="142"/>
                </a:lnTo>
                <a:lnTo>
                  <a:pt x="6" y="72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18" name="Freeform 77"/>
          <p:cNvSpPr>
            <a:spLocks/>
          </p:cNvSpPr>
          <p:nvPr/>
        </p:nvSpPr>
        <p:spPr bwMode="auto">
          <a:xfrm>
            <a:off x="5648325" y="4595813"/>
            <a:ext cx="728663" cy="52387"/>
          </a:xfrm>
          <a:custGeom>
            <a:avLst/>
            <a:gdLst>
              <a:gd name="T0" fmla="*/ 195 w 459"/>
              <a:gd name="T1" fmla="*/ 13 h 33"/>
              <a:gd name="T2" fmla="*/ 208 w 459"/>
              <a:gd name="T3" fmla="*/ 10 h 33"/>
              <a:gd name="T4" fmla="*/ 221 w 459"/>
              <a:gd name="T5" fmla="*/ 9 h 33"/>
              <a:gd name="T6" fmla="*/ 237 w 459"/>
              <a:gd name="T7" fmla="*/ 8 h 33"/>
              <a:gd name="T8" fmla="*/ 252 w 459"/>
              <a:gd name="T9" fmla="*/ 8 h 33"/>
              <a:gd name="T10" fmla="*/ 270 w 459"/>
              <a:gd name="T11" fmla="*/ 7 h 33"/>
              <a:gd name="T12" fmla="*/ 287 w 459"/>
              <a:gd name="T13" fmla="*/ 7 h 33"/>
              <a:gd name="T14" fmla="*/ 306 w 459"/>
              <a:gd name="T15" fmla="*/ 7 h 33"/>
              <a:gd name="T16" fmla="*/ 323 w 459"/>
              <a:gd name="T17" fmla="*/ 7 h 33"/>
              <a:gd name="T18" fmla="*/ 342 w 459"/>
              <a:gd name="T19" fmla="*/ 7 h 33"/>
              <a:gd name="T20" fmla="*/ 359 w 459"/>
              <a:gd name="T21" fmla="*/ 7 h 33"/>
              <a:gd name="T22" fmla="*/ 378 w 459"/>
              <a:gd name="T23" fmla="*/ 7 h 33"/>
              <a:gd name="T24" fmla="*/ 395 w 459"/>
              <a:gd name="T25" fmla="*/ 6 h 33"/>
              <a:gd name="T26" fmla="*/ 411 w 459"/>
              <a:gd name="T27" fmla="*/ 6 h 33"/>
              <a:gd name="T28" fmla="*/ 427 w 459"/>
              <a:gd name="T29" fmla="*/ 4 h 33"/>
              <a:gd name="T30" fmla="*/ 442 w 459"/>
              <a:gd name="T31" fmla="*/ 2 h 33"/>
              <a:gd name="T32" fmla="*/ 456 w 459"/>
              <a:gd name="T33" fmla="*/ 0 h 33"/>
              <a:gd name="T34" fmla="*/ 459 w 459"/>
              <a:gd name="T35" fmla="*/ 3 h 33"/>
              <a:gd name="T36" fmla="*/ 457 w 459"/>
              <a:gd name="T37" fmla="*/ 8 h 33"/>
              <a:gd name="T38" fmla="*/ 455 w 459"/>
              <a:gd name="T39" fmla="*/ 13 h 33"/>
              <a:gd name="T40" fmla="*/ 452 w 459"/>
              <a:gd name="T41" fmla="*/ 18 h 33"/>
              <a:gd name="T42" fmla="*/ 441 w 459"/>
              <a:gd name="T43" fmla="*/ 20 h 33"/>
              <a:gd name="T44" fmla="*/ 430 w 459"/>
              <a:gd name="T45" fmla="*/ 21 h 33"/>
              <a:gd name="T46" fmla="*/ 418 w 459"/>
              <a:gd name="T47" fmla="*/ 22 h 33"/>
              <a:gd name="T48" fmla="*/ 404 w 459"/>
              <a:gd name="T49" fmla="*/ 22 h 33"/>
              <a:gd name="T50" fmla="*/ 389 w 459"/>
              <a:gd name="T51" fmla="*/ 22 h 33"/>
              <a:gd name="T52" fmla="*/ 374 w 459"/>
              <a:gd name="T53" fmla="*/ 21 h 33"/>
              <a:gd name="T54" fmla="*/ 359 w 459"/>
              <a:gd name="T55" fmla="*/ 21 h 33"/>
              <a:gd name="T56" fmla="*/ 344 w 459"/>
              <a:gd name="T57" fmla="*/ 20 h 33"/>
              <a:gd name="T58" fmla="*/ 328 w 459"/>
              <a:gd name="T59" fmla="*/ 20 h 33"/>
              <a:gd name="T60" fmla="*/ 313 w 459"/>
              <a:gd name="T61" fmla="*/ 19 h 33"/>
              <a:gd name="T62" fmla="*/ 297 w 459"/>
              <a:gd name="T63" fmla="*/ 19 h 33"/>
              <a:gd name="T64" fmla="*/ 283 w 459"/>
              <a:gd name="T65" fmla="*/ 18 h 33"/>
              <a:gd name="T66" fmla="*/ 268 w 459"/>
              <a:gd name="T67" fmla="*/ 18 h 33"/>
              <a:gd name="T68" fmla="*/ 255 w 459"/>
              <a:gd name="T69" fmla="*/ 19 h 33"/>
              <a:gd name="T70" fmla="*/ 242 w 459"/>
              <a:gd name="T71" fmla="*/ 20 h 33"/>
              <a:gd name="T72" fmla="*/ 231 w 459"/>
              <a:gd name="T73" fmla="*/ 21 h 33"/>
              <a:gd name="T74" fmla="*/ 215 w 459"/>
              <a:gd name="T75" fmla="*/ 25 h 33"/>
              <a:gd name="T76" fmla="*/ 198 w 459"/>
              <a:gd name="T77" fmla="*/ 27 h 33"/>
              <a:gd name="T78" fmla="*/ 181 w 459"/>
              <a:gd name="T79" fmla="*/ 31 h 33"/>
              <a:gd name="T80" fmla="*/ 165 w 459"/>
              <a:gd name="T81" fmla="*/ 33 h 33"/>
              <a:gd name="T82" fmla="*/ 148 w 459"/>
              <a:gd name="T83" fmla="*/ 33 h 33"/>
              <a:gd name="T84" fmla="*/ 132 w 459"/>
              <a:gd name="T85" fmla="*/ 33 h 33"/>
              <a:gd name="T86" fmla="*/ 117 w 459"/>
              <a:gd name="T87" fmla="*/ 29 h 33"/>
              <a:gd name="T88" fmla="*/ 102 w 459"/>
              <a:gd name="T89" fmla="*/ 24 h 33"/>
              <a:gd name="T90" fmla="*/ 90 w 459"/>
              <a:gd name="T91" fmla="*/ 25 h 33"/>
              <a:gd name="T92" fmla="*/ 77 w 459"/>
              <a:gd name="T93" fmla="*/ 26 h 33"/>
              <a:gd name="T94" fmla="*/ 65 w 459"/>
              <a:gd name="T95" fmla="*/ 27 h 33"/>
              <a:gd name="T96" fmla="*/ 51 w 459"/>
              <a:gd name="T97" fmla="*/ 28 h 33"/>
              <a:gd name="T98" fmla="*/ 39 w 459"/>
              <a:gd name="T99" fmla="*/ 29 h 33"/>
              <a:gd name="T100" fmla="*/ 26 w 459"/>
              <a:gd name="T101" fmla="*/ 29 h 33"/>
              <a:gd name="T102" fmla="*/ 12 w 459"/>
              <a:gd name="T103" fmla="*/ 28 h 33"/>
              <a:gd name="T104" fmla="*/ 0 w 459"/>
              <a:gd name="T105" fmla="*/ 27 h 33"/>
              <a:gd name="T106" fmla="*/ 22 w 459"/>
              <a:gd name="T107" fmla="*/ 19 h 33"/>
              <a:gd name="T108" fmla="*/ 46 w 459"/>
              <a:gd name="T109" fmla="*/ 16 h 33"/>
              <a:gd name="T110" fmla="*/ 71 w 459"/>
              <a:gd name="T111" fmla="*/ 15 h 33"/>
              <a:gd name="T112" fmla="*/ 96 w 459"/>
              <a:gd name="T113" fmla="*/ 18 h 33"/>
              <a:gd name="T114" fmla="*/ 121 w 459"/>
              <a:gd name="T115" fmla="*/ 19 h 33"/>
              <a:gd name="T116" fmla="*/ 145 w 459"/>
              <a:gd name="T117" fmla="*/ 20 h 33"/>
              <a:gd name="T118" fmla="*/ 170 w 459"/>
              <a:gd name="T119" fmla="*/ 19 h 33"/>
              <a:gd name="T120" fmla="*/ 195 w 459"/>
              <a:gd name="T121" fmla="*/ 13 h 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9"/>
              <a:gd name="T184" fmla="*/ 0 h 33"/>
              <a:gd name="T185" fmla="*/ 459 w 459"/>
              <a:gd name="T186" fmla="*/ 33 h 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9" h="33">
                <a:moveTo>
                  <a:pt x="195" y="13"/>
                </a:moveTo>
                <a:lnTo>
                  <a:pt x="208" y="10"/>
                </a:lnTo>
                <a:lnTo>
                  <a:pt x="221" y="9"/>
                </a:lnTo>
                <a:lnTo>
                  <a:pt x="237" y="8"/>
                </a:lnTo>
                <a:lnTo>
                  <a:pt x="252" y="8"/>
                </a:lnTo>
                <a:lnTo>
                  <a:pt x="270" y="7"/>
                </a:lnTo>
                <a:lnTo>
                  <a:pt x="287" y="7"/>
                </a:lnTo>
                <a:lnTo>
                  <a:pt x="306" y="7"/>
                </a:lnTo>
                <a:lnTo>
                  <a:pt x="323" y="7"/>
                </a:lnTo>
                <a:lnTo>
                  <a:pt x="342" y="7"/>
                </a:lnTo>
                <a:lnTo>
                  <a:pt x="359" y="7"/>
                </a:lnTo>
                <a:lnTo>
                  <a:pt x="378" y="7"/>
                </a:lnTo>
                <a:lnTo>
                  <a:pt x="395" y="6"/>
                </a:lnTo>
                <a:lnTo>
                  <a:pt x="411" y="6"/>
                </a:lnTo>
                <a:lnTo>
                  <a:pt x="427" y="4"/>
                </a:lnTo>
                <a:lnTo>
                  <a:pt x="442" y="2"/>
                </a:lnTo>
                <a:lnTo>
                  <a:pt x="456" y="0"/>
                </a:lnTo>
                <a:lnTo>
                  <a:pt x="459" y="3"/>
                </a:lnTo>
                <a:lnTo>
                  <a:pt x="457" y="8"/>
                </a:lnTo>
                <a:lnTo>
                  <a:pt x="455" y="13"/>
                </a:lnTo>
                <a:lnTo>
                  <a:pt x="452" y="18"/>
                </a:lnTo>
                <a:lnTo>
                  <a:pt x="441" y="20"/>
                </a:lnTo>
                <a:lnTo>
                  <a:pt x="430" y="21"/>
                </a:lnTo>
                <a:lnTo>
                  <a:pt x="418" y="22"/>
                </a:lnTo>
                <a:lnTo>
                  <a:pt x="404" y="22"/>
                </a:lnTo>
                <a:lnTo>
                  <a:pt x="389" y="22"/>
                </a:lnTo>
                <a:lnTo>
                  <a:pt x="374" y="21"/>
                </a:lnTo>
                <a:lnTo>
                  <a:pt x="359" y="21"/>
                </a:lnTo>
                <a:lnTo>
                  <a:pt x="344" y="20"/>
                </a:lnTo>
                <a:lnTo>
                  <a:pt x="328" y="20"/>
                </a:lnTo>
                <a:lnTo>
                  <a:pt x="313" y="19"/>
                </a:lnTo>
                <a:lnTo>
                  <a:pt x="297" y="19"/>
                </a:lnTo>
                <a:lnTo>
                  <a:pt x="283" y="18"/>
                </a:lnTo>
                <a:lnTo>
                  <a:pt x="268" y="18"/>
                </a:lnTo>
                <a:lnTo>
                  <a:pt x="255" y="19"/>
                </a:lnTo>
                <a:lnTo>
                  <a:pt x="242" y="20"/>
                </a:lnTo>
                <a:lnTo>
                  <a:pt x="231" y="21"/>
                </a:lnTo>
                <a:lnTo>
                  <a:pt x="215" y="25"/>
                </a:lnTo>
                <a:lnTo>
                  <a:pt x="198" y="27"/>
                </a:lnTo>
                <a:lnTo>
                  <a:pt x="181" y="31"/>
                </a:lnTo>
                <a:lnTo>
                  <a:pt x="165" y="33"/>
                </a:lnTo>
                <a:lnTo>
                  <a:pt x="148" y="33"/>
                </a:lnTo>
                <a:lnTo>
                  <a:pt x="132" y="33"/>
                </a:lnTo>
                <a:lnTo>
                  <a:pt x="117" y="29"/>
                </a:lnTo>
                <a:lnTo>
                  <a:pt x="102" y="24"/>
                </a:lnTo>
                <a:lnTo>
                  <a:pt x="90" y="25"/>
                </a:lnTo>
                <a:lnTo>
                  <a:pt x="77" y="26"/>
                </a:lnTo>
                <a:lnTo>
                  <a:pt x="65" y="27"/>
                </a:lnTo>
                <a:lnTo>
                  <a:pt x="51" y="28"/>
                </a:lnTo>
                <a:lnTo>
                  <a:pt x="39" y="29"/>
                </a:lnTo>
                <a:lnTo>
                  <a:pt x="26" y="29"/>
                </a:lnTo>
                <a:lnTo>
                  <a:pt x="12" y="28"/>
                </a:lnTo>
                <a:lnTo>
                  <a:pt x="0" y="27"/>
                </a:lnTo>
                <a:lnTo>
                  <a:pt x="22" y="19"/>
                </a:lnTo>
                <a:lnTo>
                  <a:pt x="46" y="16"/>
                </a:lnTo>
                <a:lnTo>
                  <a:pt x="71" y="15"/>
                </a:lnTo>
                <a:lnTo>
                  <a:pt x="96" y="18"/>
                </a:lnTo>
                <a:lnTo>
                  <a:pt x="121" y="19"/>
                </a:lnTo>
                <a:lnTo>
                  <a:pt x="145" y="20"/>
                </a:lnTo>
                <a:lnTo>
                  <a:pt x="170" y="19"/>
                </a:lnTo>
                <a:lnTo>
                  <a:pt x="195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19" name="Freeform 78"/>
          <p:cNvSpPr>
            <a:spLocks/>
          </p:cNvSpPr>
          <p:nvPr/>
        </p:nvSpPr>
        <p:spPr bwMode="auto">
          <a:xfrm>
            <a:off x="6934200" y="3381375"/>
            <a:ext cx="23813" cy="630238"/>
          </a:xfrm>
          <a:custGeom>
            <a:avLst/>
            <a:gdLst>
              <a:gd name="T0" fmla="*/ 15 w 15"/>
              <a:gd name="T1" fmla="*/ 28 h 397"/>
              <a:gd name="T2" fmla="*/ 15 w 15"/>
              <a:gd name="T3" fmla="*/ 110 h 397"/>
              <a:gd name="T4" fmla="*/ 14 w 15"/>
              <a:gd name="T5" fmla="*/ 190 h 397"/>
              <a:gd name="T6" fmla="*/ 13 w 15"/>
              <a:gd name="T7" fmla="*/ 268 h 397"/>
              <a:gd name="T8" fmla="*/ 11 w 15"/>
              <a:gd name="T9" fmla="*/ 344 h 397"/>
              <a:gd name="T10" fmla="*/ 9 w 15"/>
              <a:gd name="T11" fmla="*/ 355 h 397"/>
              <a:gd name="T12" fmla="*/ 6 w 15"/>
              <a:gd name="T13" fmla="*/ 373 h 397"/>
              <a:gd name="T14" fmla="*/ 4 w 15"/>
              <a:gd name="T15" fmla="*/ 390 h 397"/>
              <a:gd name="T16" fmla="*/ 1 w 15"/>
              <a:gd name="T17" fmla="*/ 397 h 397"/>
              <a:gd name="T18" fmla="*/ 0 w 15"/>
              <a:gd name="T19" fmla="*/ 309 h 397"/>
              <a:gd name="T20" fmla="*/ 3 w 15"/>
              <a:gd name="T21" fmla="*/ 184 h 397"/>
              <a:gd name="T22" fmla="*/ 5 w 15"/>
              <a:gd name="T23" fmla="*/ 68 h 397"/>
              <a:gd name="T24" fmla="*/ 5 w 15"/>
              <a:gd name="T25" fmla="*/ 0 h 397"/>
              <a:gd name="T26" fmla="*/ 13 w 15"/>
              <a:gd name="T27" fmla="*/ 3 h 397"/>
              <a:gd name="T28" fmla="*/ 14 w 15"/>
              <a:gd name="T29" fmla="*/ 12 h 397"/>
              <a:gd name="T30" fmla="*/ 13 w 15"/>
              <a:gd name="T31" fmla="*/ 20 h 397"/>
              <a:gd name="T32" fmla="*/ 15 w 15"/>
              <a:gd name="T33" fmla="*/ 28 h 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"/>
              <a:gd name="T52" fmla="*/ 0 h 397"/>
              <a:gd name="T53" fmla="*/ 15 w 15"/>
              <a:gd name="T54" fmla="*/ 397 h 39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" h="397">
                <a:moveTo>
                  <a:pt x="15" y="28"/>
                </a:moveTo>
                <a:lnTo>
                  <a:pt x="15" y="110"/>
                </a:lnTo>
                <a:lnTo>
                  <a:pt x="14" y="190"/>
                </a:lnTo>
                <a:lnTo>
                  <a:pt x="13" y="268"/>
                </a:lnTo>
                <a:lnTo>
                  <a:pt x="11" y="344"/>
                </a:lnTo>
                <a:lnTo>
                  <a:pt x="9" y="355"/>
                </a:lnTo>
                <a:lnTo>
                  <a:pt x="6" y="373"/>
                </a:lnTo>
                <a:lnTo>
                  <a:pt x="4" y="390"/>
                </a:lnTo>
                <a:lnTo>
                  <a:pt x="1" y="397"/>
                </a:lnTo>
                <a:lnTo>
                  <a:pt x="0" y="309"/>
                </a:lnTo>
                <a:lnTo>
                  <a:pt x="3" y="184"/>
                </a:lnTo>
                <a:lnTo>
                  <a:pt x="5" y="68"/>
                </a:lnTo>
                <a:lnTo>
                  <a:pt x="5" y="0"/>
                </a:lnTo>
                <a:lnTo>
                  <a:pt x="13" y="3"/>
                </a:lnTo>
                <a:lnTo>
                  <a:pt x="14" y="12"/>
                </a:lnTo>
                <a:lnTo>
                  <a:pt x="13" y="20"/>
                </a:lnTo>
                <a:lnTo>
                  <a:pt x="15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20" name="Freeform 79"/>
          <p:cNvSpPr>
            <a:spLocks/>
          </p:cNvSpPr>
          <p:nvPr/>
        </p:nvSpPr>
        <p:spPr bwMode="auto">
          <a:xfrm>
            <a:off x="5475288" y="4800600"/>
            <a:ext cx="1350962" cy="65088"/>
          </a:xfrm>
          <a:custGeom>
            <a:avLst/>
            <a:gdLst>
              <a:gd name="T0" fmla="*/ 717 w 851"/>
              <a:gd name="T1" fmla="*/ 5 h 41"/>
              <a:gd name="T2" fmla="*/ 733 w 851"/>
              <a:gd name="T3" fmla="*/ 5 h 41"/>
              <a:gd name="T4" fmla="*/ 748 w 851"/>
              <a:gd name="T5" fmla="*/ 3 h 41"/>
              <a:gd name="T6" fmla="*/ 764 w 851"/>
              <a:gd name="T7" fmla="*/ 2 h 41"/>
              <a:gd name="T8" fmla="*/ 780 w 851"/>
              <a:gd name="T9" fmla="*/ 1 h 41"/>
              <a:gd name="T10" fmla="*/ 796 w 851"/>
              <a:gd name="T11" fmla="*/ 1 h 41"/>
              <a:gd name="T12" fmla="*/ 812 w 851"/>
              <a:gd name="T13" fmla="*/ 0 h 41"/>
              <a:gd name="T14" fmla="*/ 830 w 851"/>
              <a:gd name="T15" fmla="*/ 0 h 41"/>
              <a:gd name="T16" fmla="*/ 847 w 851"/>
              <a:gd name="T17" fmla="*/ 1 h 41"/>
              <a:gd name="T18" fmla="*/ 848 w 851"/>
              <a:gd name="T19" fmla="*/ 3 h 41"/>
              <a:gd name="T20" fmla="*/ 851 w 851"/>
              <a:gd name="T21" fmla="*/ 5 h 41"/>
              <a:gd name="T22" fmla="*/ 851 w 851"/>
              <a:gd name="T23" fmla="*/ 7 h 41"/>
              <a:gd name="T24" fmla="*/ 851 w 851"/>
              <a:gd name="T25" fmla="*/ 9 h 41"/>
              <a:gd name="T26" fmla="*/ 847 w 851"/>
              <a:gd name="T27" fmla="*/ 9 h 41"/>
              <a:gd name="T28" fmla="*/ 840 w 851"/>
              <a:gd name="T29" fmla="*/ 11 h 41"/>
              <a:gd name="T30" fmla="*/ 827 w 851"/>
              <a:gd name="T31" fmla="*/ 11 h 41"/>
              <a:gd name="T32" fmla="*/ 812 w 851"/>
              <a:gd name="T33" fmla="*/ 12 h 41"/>
              <a:gd name="T34" fmla="*/ 794 w 851"/>
              <a:gd name="T35" fmla="*/ 12 h 41"/>
              <a:gd name="T36" fmla="*/ 773 w 851"/>
              <a:gd name="T37" fmla="*/ 13 h 41"/>
              <a:gd name="T38" fmla="*/ 748 w 851"/>
              <a:gd name="T39" fmla="*/ 14 h 41"/>
              <a:gd name="T40" fmla="*/ 722 w 851"/>
              <a:gd name="T41" fmla="*/ 14 h 41"/>
              <a:gd name="T42" fmla="*/ 692 w 851"/>
              <a:gd name="T43" fmla="*/ 15 h 41"/>
              <a:gd name="T44" fmla="*/ 662 w 851"/>
              <a:gd name="T45" fmla="*/ 17 h 41"/>
              <a:gd name="T46" fmla="*/ 628 w 851"/>
              <a:gd name="T47" fmla="*/ 18 h 41"/>
              <a:gd name="T48" fmla="*/ 595 w 851"/>
              <a:gd name="T49" fmla="*/ 19 h 41"/>
              <a:gd name="T50" fmla="*/ 560 w 851"/>
              <a:gd name="T51" fmla="*/ 19 h 41"/>
              <a:gd name="T52" fmla="*/ 523 w 851"/>
              <a:gd name="T53" fmla="*/ 20 h 41"/>
              <a:gd name="T54" fmla="*/ 487 w 851"/>
              <a:gd name="T55" fmla="*/ 21 h 41"/>
              <a:gd name="T56" fmla="*/ 449 w 851"/>
              <a:gd name="T57" fmla="*/ 23 h 41"/>
              <a:gd name="T58" fmla="*/ 412 w 851"/>
              <a:gd name="T59" fmla="*/ 24 h 41"/>
              <a:gd name="T60" fmla="*/ 375 w 851"/>
              <a:gd name="T61" fmla="*/ 25 h 41"/>
              <a:gd name="T62" fmla="*/ 338 w 851"/>
              <a:gd name="T63" fmla="*/ 26 h 41"/>
              <a:gd name="T64" fmla="*/ 302 w 851"/>
              <a:gd name="T65" fmla="*/ 27 h 41"/>
              <a:gd name="T66" fmla="*/ 266 w 851"/>
              <a:gd name="T67" fmla="*/ 29 h 41"/>
              <a:gd name="T68" fmla="*/ 231 w 851"/>
              <a:gd name="T69" fmla="*/ 30 h 41"/>
              <a:gd name="T70" fmla="*/ 199 w 851"/>
              <a:gd name="T71" fmla="*/ 31 h 41"/>
              <a:gd name="T72" fmla="*/ 167 w 851"/>
              <a:gd name="T73" fmla="*/ 32 h 41"/>
              <a:gd name="T74" fmla="*/ 138 w 851"/>
              <a:gd name="T75" fmla="*/ 33 h 41"/>
              <a:gd name="T76" fmla="*/ 110 w 851"/>
              <a:gd name="T77" fmla="*/ 35 h 41"/>
              <a:gd name="T78" fmla="*/ 87 w 851"/>
              <a:gd name="T79" fmla="*/ 36 h 41"/>
              <a:gd name="T80" fmla="*/ 64 w 851"/>
              <a:gd name="T81" fmla="*/ 36 h 41"/>
              <a:gd name="T82" fmla="*/ 46 w 851"/>
              <a:gd name="T83" fmla="*/ 37 h 41"/>
              <a:gd name="T84" fmla="*/ 30 w 851"/>
              <a:gd name="T85" fmla="*/ 38 h 41"/>
              <a:gd name="T86" fmla="*/ 17 w 851"/>
              <a:gd name="T87" fmla="*/ 39 h 41"/>
              <a:gd name="T88" fmla="*/ 8 w 851"/>
              <a:gd name="T89" fmla="*/ 41 h 41"/>
              <a:gd name="T90" fmla="*/ 0 w 851"/>
              <a:gd name="T91" fmla="*/ 30 h 41"/>
              <a:gd name="T92" fmla="*/ 23 w 851"/>
              <a:gd name="T93" fmla="*/ 25 h 41"/>
              <a:gd name="T94" fmla="*/ 57 w 851"/>
              <a:gd name="T95" fmla="*/ 21 h 41"/>
              <a:gd name="T96" fmla="*/ 100 w 851"/>
              <a:gd name="T97" fmla="*/ 19 h 41"/>
              <a:gd name="T98" fmla="*/ 151 w 851"/>
              <a:gd name="T99" fmla="*/ 15 h 41"/>
              <a:gd name="T100" fmla="*/ 207 w 851"/>
              <a:gd name="T101" fmla="*/ 13 h 41"/>
              <a:gd name="T102" fmla="*/ 268 w 851"/>
              <a:gd name="T103" fmla="*/ 12 h 41"/>
              <a:gd name="T104" fmla="*/ 330 w 851"/>
              <a:gd name="T105" fmla="*/ 9 h 41"/>
              <a:gd name="T106" fmla="*/ 394 w 851"/>
              <a:gd name="T107" fmla="*/ 8 h 41"/>
              <a:gd name="T108" fmla="*/ 456 w 851"/>
              <a:gd name="T109" fmla="*/ 7 h 41"/>
              <a:gd name="T110" fmla="*/ 514 w 851"/>
              <a:gd name="T111" fmla="*/ 6 h 41"/>
              <a:gd name="T112" fmla="*/ 569 w 851"/>
              <a:gd name="T113" fmla="*/ 6 h 41"/>
              <a:gd name="T114" fmla="*/ 617 w 851"/>
              <a:gd name="T115" fmla="*/ 5 h 41"/>
              <a:gd name="T116" fmla="*/ 658 w 851"/>
              <a:gd name="T117" fmla="*/ 5 h 41"/>
              <a:gd name="T118" fmla="*/ 689 w 851"/>
              <a:gd name="T119" fmla="*/ 5 h 41"/>
              <a:gd name="T120" fmla="*/ 709 w 851"/>
              <a:gd name="T121" fmla="*/ 5 h 41"/>
              <a:gd name="T122" fmla="*/ 717 w 851"/>
              <a:gd name="T123" fmla="*/ 5 h 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51"/>
              <a:gd name="T187" fmla="*/ 0 h 41"/>
              <a:gd name="T188" fmla="*/ 851 w 851"/>
              <a:gd name="T189" fmla="*/ 41 h 4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51" h="41">
                <a:moveTo>
                  <a:pt x="717" y="5"/>
                </a:moveTo>
                <a:lnTo>
                  <a:pt x="733" y="5"/>
                </a:lnTo>
                <a:lnTo>
                  <a:pt x="748" y="3"/>
                </a:lnTo>
                <a:lnTo>
                  <a:pt x="764" y="2"/>
                </a:lnTo>
                <a:lnTo>
                  <a:pt x="780" y="1"/>
                </a:lnTo>
                <a:lnTo>
                  <a:pt x="796" y="1"/>
                </a:lnTo>
                <a:lnTo>
                  <a:pt x="812" y="0"/>
                </a:lnTo>
                <a:lnTo>
                  <a:pt x="830" y="0"/>
                </a:lnTo>
                <a:lnTo>
                  <a:pt x="847" y="1"/>
                </a:lnTo>
                <a:lnTo>
                  <a:pt x="848" y="3"/>
                </a:lnTo>
                <a:lnTo>
                  <a:pt x="851" y="5"/>
                </a:lnTo>
                <a:lnTo>
                  <a:pt x="851" y="7"/>
                </a:lnTo>
                <a:lnTo>
                  <a:pt x="851" y="9"/>
                </a:lnTo>
                <a:lnTo>
                  <a:pt x="847" y="9"/>
                </a:lnTo>
                <a:lnTo>
                  <a:pt x="840" y="11"/>
                </a:lnTo>
                <a:lnTo>
                  <a:pt x="827" y="11"/>
                </a:lnTo>
                <a:lnTo>
                  <a:pt x="812" y="12"/>
                </a:lnTo>
                <a:lnTo>
                  <a:pt x="794" y="12"/>
                </a:lnTo>
                <a:lnTo>
                  <a:pt x="773" y="13"/>
                </a:lnTo>
                <a:lnTo>
                  <a:pt x="748" y="14"/>
                </a:lnTo>
                <a:lnTo>
                  <a:pt x="722" y="14"/>
                </a:lnTo>
                <a:lnTo>
                  <a:pt x="692" y="15"/>
                </a:lnTo>
                <a:lnTo>
                  <a:pt x="662" y="17"/>
                </a:lnTo>
                <a:lnTo>
                  <a:pt x="628" y="18"/>
                </a:lnTo>
                <a:lnTo>
                  <a:pt x="595" y="19"/>
                </a:lnTo>
                <a:lnTo>
                  <a:pt x="560" y="19"/>
                </a:lnTo>
                <a:lnTo>
                  <a:pt x="523" y="20"/>
                </a:lnTo>
                <a:lnTo>
                  <a:pt x="487" y="21"/>
                </a:lnTo>
                <a:lnTo>
                  <a:pt x="449" y="23"/>
                </a:lnTo>
                <a:lnTo>
                  <a:pt x="412" y="24"/>
                </a:lnTo>
                <a:lnTo>
                  <a:pt x="375" y="25"/>
                </a:lnTo>
                <a:lnTo>
                  <a:pt x="338" y="26"/>
                </a:lnTo>
                <a:lnTo>
                  <a:pt x="302" y="27"/>
                </a:lnTo>
                <a:lnTo>
                  <a:pt x="266" y="29"/>
                </a:lnTo>
                <a:lnTo>
                  <a:pt x="231" y="30"/>
                </a:lnTo>
                <a:lnTo>
                  <a:pt x="199" y="31"/>
                </a:lnTo>
                <a:lnTo>
                  <a:pt x="167" y="32"/>
                </a:lnTo>
                <a:lnTo>
                  <a:pt x="138" y="33"/>
                </a:lnTo>
                <a:lnTo>
                  <a:pt x="110" y="35"/>
                </a:lnTo>
                <a:lnTo>
                  <a:pt x="87" y="36"/>
                </a:lnTo>
                <a:lnTo>
                  <a:pt x="64" y="36"/>
                </a:lnTo>
                <a:lnTo>
                  <a:pt x="46" y="37"/>
                </a:lnTo>
                <a:lnTo>
                  <a:pt x="30" y="38"/>
                </a:lnTo>
                <a:lnTo>
                  <a:pt x="17" y="39"/>
                </a:lnTo>
                <a:lnTo>
                  <a:pt x="8" y="41"/>
                </a:lnTo>
                <a:lnTo>
                  <a:pt x="0" y="30"/>
                </a:lnTo>
                <a:lnTo>
                  <a:pt x="23" y="25"/>
                </a:lnTo>
                <a:lnTo>
                  <a:pt x="57" y="21"/>
                </a:lnTo>
                <a:lnTo>
                  <a:pt x="100" y="19"/>
                </a:lnTo>
                <a:lnTo>
                  <a:pt x="151" y="15"/>
                </a:lnTo>
                <a:lnTo>
                  <a:pt x="207" y="13"/>
                </a:lnTo>
                <a:lnTo>
                  <a:pt x="268" y="12"/>
                </a:lnTo>
                <a:lnTo>
                  <a:pt x="330" y="9"/>
                </a:lnTo>
                <a:lnTo>
                  <a:pt x="394" y="8"/>
                </a:lnTo>
                <a:lnTo>
                  <a:pt x="456" y="7"/>
                </a:lnTo>
                <a:lnTo>
                  <a:pt x="514" y="6"/>
                </a:lnTo>
                <a:lnTo>
                  <a:pt x="569" y="6"/>
                </a:lnTo>
                <a:lnTo>
                  <a:pt x="617" y="5"/>
                </a:lnTo>
                <a:lnTo>
                  <a:pt x="658" y="5"/>
                </a:lnTo>
                <a:lnTo>
                  <a:pt x="689" y="5"/>
                </a:lnTo>
                <a:lnTo>
                  <a:pt x="709" y="5"/>
                </a:lnTo>
                <a:lnTo>
                  <a:pt x="717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21" name="Freeform 80"/>
          <p:cNvSpPr>
            <a:spLocks/>
          </p:cNvSpPr>
          <p:nvPr/>
        </p:nvSpPr>
        <p:spPr bwMode="auto">
          <a:xfrm>
            <a:off x="5319713" y="4948238"/>
            <a:ext cx="890587" cy="36512"/>
          </a:xfrm>
          <a:custGeom>
            <a:avLst/>
            <a:gdLst>
              <a:gd name="T0" fmla="*/ 104 w 561"/>
              <a:gd name="T1" fmla="*/ 4 h 23"/>
              <a:gd name="T2" fmla="*/ 116 w 561"/>
              <a:gd name="T3" fmla="*/ 5 h 23"/>
              <a:gd name="T4" fmla="*/ 136 w 561"/>
              <a:gd name="T5" fmla="*/ 5 h 23"/>
              <a:gd name="T6" fmla="*/ 161 w 561"/>
              <a:gd name="T7" fmla="*/ 5 h 23"/>
              <a:gd name="T8" fmla="*/ 192 w 561"/>
              <a:gd name="T9" fmla="*/ 5 h 23"/>
              <a:gd name="T10" fmla="*/ 227 w 561"/>
              <a:gd name="T11" fmla="*/ 5 h 23"/>
              <a:gd name="T12" fmla="*/ 263 w 561"/>
              <a:gd name="T13" fmla="*/ 4 h 23"/>
              <a:gd name="T14" fmla="*/ 303 w 561"/>
              <a:gd name="T15" fmla="*/ 4 h 23"/>
              <a:gd name="T16" fmla="*/ 342 w 561"/>
              <a:gd name="T17" fmla="*/ 3 h 23"/>
              <a:gd name="T18" fmla="*/ 382 w 561"/>
              <a:gd name="T19" fmla="*/ 3 h 23"/>
              <a:gd name="T20" fmla="*/ 420 w 561"/>
              <a:gd name="T21" fmla="*/ 1 h 23"/>
              <a:gd name="T22" fmla="*/ 456 w 561"/>
              <a:gd name="T23" fmla="*/ 1 h 23"/>
              <a:gd name="T24" fmla="*/ 488 w 561"/>
              <a:gd name="T25" fmla="*/ 0 h 23"/>
              <a:gd name="T26" fmla="*/ 515 w 561"/>
              <a:gd name="T27" fmla="*/ 0 h 23"/>
              <a:gd name="T28" fmla="*/ 538 w 561"/>
              <a:gd name="T29" fmla="*/ 1 h 23"/>
              <a:gd name="T30" fmla="*/ 554 w 561"/>
              <a:gd name="T31" fmla="*/ 1 h 23"/>
              <a:gd name="T32" fmla="*/ 561 w 561"/>
              <a:gd name="T33" fmla="*/ 3 h 23"/>
              <a:gd name="T34" fmla="*/ 552 w 561"/>
              <a:gd name="T35" fmla="*/ 5 h 23"/>
              <a:gd name="T36" fmla="*/ 534 w 561"/>
              <a:gd name="T37" fmla="*/ 7 h 23"/>
              <a:gd name="T38" fmla="*/ 506 w 561"/>
              <a:gd name="T39" fmla="*/ 10 h 23"/>
              <a:gd name="T40" fmla="*/ 472 w 561"/>
              <a:gd name="T41" fmla="*/ 12 h 23"/>
              <a:gd name="T42" fmla="*/ 432 w 561"/>
              <a:gd name="T43" fmla="*/ 15 h 23"/>
              <a:gd name="T44" fmla="*/ 387 w 561"/>
              <a:gd name="T45" fmla="*/ 16 h 23"/>
              <a:gd name="T46" fmla="*/ 340 w 561"/>
              <a:gd name="T47" fmla="*/ 17 h 23"/>
              <a:gd name="T48" fmla="*/ 290 w 561"/>
              <a:gd name="T49" fmla="*/ 19 h 23"/>
              <a:gd name="T50" fmla="*/ 241 w 561"/>
              <a:gd name="T51" fmla="*/ 21 h 23"/>
              <a:gd name="T52" fmla="*/ 192 w 561"/>
              <a:gd name="T53" fmla="*/ 21 h 23"/>
              <a:gd name="T54" fmla="*/ 146 w 561"/>
              <a:gd name="T55" fmla="*/ 22 h 23"/>
              <a:gd name="T56" fmla="*/ 103 w 561"/>
              <a:gd name="T57" fmla="*/ 22 h 23"/>
              <a:gd name="T58" fmla="*/ 67 w 561"/>
              <a:gd name="T59" fmla="*/ 23 h 23"/>
              <a:gd name="T60" fmla="*/ 36 w 561"/>
              <a:gd name="T61" fmla="*/ 23 h 23"/>
              <a:gd name="T62" fmla="*/ 13 w 561"/>
              <a:gd name="T63" fmla="*/ 22 h 23"/>
              <a:gd name="T64" fmla="*/ 0 w 561"/>
              <a:gd name="T65" fmla="*/ 22 h 23"/>
              <a:gd name="T66" fmla="*/ 49 w 561"/>
              <a:gd name="T67" fmla="*/ 10 h 23"/>
              <a:gd name="T68" fmla="*/ 57 w 561"/>
              <a:gd name="T69" fmla="*/ 6 h 23"/>
              <a:gd name="T70" fmla="*/ 64 w 561"/>
              <a:gd name="T71" fmla="*/ 5 h 23"/>
              <a:gd name="T72" fmla="*/ 70 w 561"/>
              <a:gd name="T73" fmla="*/ 4 h 23"/>
              <a:gd name="T74" fmla="*/ 77 w 561"/>
              <a:gd name="T75" fmla="*/ 5 h 23"/>
              <a:gd name="T76" fmla="*/ 84 w 561"/>
              <a:gd name="T77" fmla="*/ 6 h 23"/>
              <a:gd name="T78" fmla="*/ 90 w 561"/>
              <a:gd name="T79" fmla="*/ 6 h 23"/>
              <a:gd name="T80" fmla="*/ 96 w 561"/>
              <a:gd name="T81" fmla="*/ 6 h 23"/>
              <a:gd name="T82" fmla="*/ 104 w 561"/>
              <a:gd name="T83" fmla="*/ 4 h 2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61"/>
              <a:gd name="T127" fmla="*/ 0 h 23"/>
              <a:gd name="T128" fmla="*/ 561 w 561"/>
              <a:gd name="T129" fmla="*/ 23 h 2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61" h="23">
                <a:moveTo>
                  <a:pt x="104" y="4"/>
                </a:moveTo>
                <a:lnTo>
                  <a:pt x="116" y="5"/>
                </a:lnTo>
                <a:lnTo>
                  <a:pt x="136" y="5"/>
                </a:lnTo>
                <a:lnTo>
                  <a:pt x="161" y="5"/>
                </a:lnTo>
                <a:lnTo>
                  <a:pt x="192" y="5"/>
                </a:lnTo>
                <a:lnTo>
                  <a:pt x="227" y="5"/>
                </a:lnTo>
                <a:lnTo>
                  <a:pt x="263" y="4"/>
                </a:lnTo>
                <a:lnTo>
                  <a:pt x="303" y="4"/>
                </a:lnTo>
                <a:lnTo>
                  <a:pt x="342" y="3"/>
                </a:lnTo>
                <a:lnTo>
                  <a:pt x="382" y="3"/>
                </a:lnTo>
                <a:lnTo>
                  <a:pt x="420" y="1"/>
                </a:lnTo>
                <a:lnTo>
                  <a:pt x="456" y="1"/>
                </a:lnTo>
                <a:lnTo>
                  <a:pt x="488" y="0"/>
                </a:lnTo>
                <a:lnTo>
                  <a:pt x="515" y="0"/>
                </a:lnTo>
                <a:lnTo>
                  <a:pt x="538" y="1"/>
                </a:lnTo>
                <a:lnTo>
                  <a:pt x="554" y="1"/>
                </a:lnTo>
                <a:lnTo>
                  <a:pt x="561" y="3"/>
                </a:lnTo>
                <a:lnTo>
                  <a:pt x="552" y="5"/>
                </a:lnTo>
                <a:lnTo>
                  <a:pt x="534" y="7"/>
                </a:lnTo>
                <a:lnTo>
                  <a:pt x="506" y="10"/>
                </a:lnTo>
                <a:lnTo>
                  <a:pt x="472" y="12"/>
                </a:lnTo>
                <a:lnTo>
                  <a:pt x="432" y="15"/>
                </a:lnTo>
                <a:lnTo>
                  <a:pt x="387" y="16"/>
                </a:lnTo>
                <a:lnTo>
                  <a:pt x="340" y="17"/>
                </a:lnTo>
                <a:lnTo>
                  <a:pt x="290" y="19"/>
                </a:lnTo>
                <a:lnTo>
                  <a:pt x="241" y="21"/>
                </a:lnTo>
                <a:lnTo>
                  <a:pt x="192" y="21"/>
                </a:lnTo>
                <a:lnTo>
                  <a:pt x="146" y="22"/>
                </a:lnTo>
                <a:lnTo>
                  <a:pt x="103" y="22"/>
                </a:lnTo>
                <a:lnTo>
                  <a:pt x="67" y="23"/>
                </a:lnTo>
                <a:lnTo>
                  <a:pt x="36" y="23"/>
                </a:lnTo>
                <a:lnTo>
                  <a:pt x="13" y="22"/>
                </a:lnTo>
                <a:lnTo>
                  <a:pt x="0" y="22"/>
                </a:lnTo>
                <a:lnTo>
                  <a:pt x="49" y="10"/>
                </a:lnTo>
                <a:lnTo>
                  <a:pt x="57" y="6"/>
                </a:lnTo>
                <a:lnTo>
                  <a:pt x="64" y="5"/>
                </a:lnTo>
                <a:lnTo>
                  <a:pt x="70" y="4"/>
                </a:lnTo>
                <a:lnTo>
                  <a:pt x="77" y="5"/>
                </a:lnTo>
                <a:lnTo>
                  <a:pt x="84" y="6"/>
                </a:lnTo>
                <a:lnTo>
                  <a:pt x="90" y="6"/>
                </a:lnTo>
                <a:lnTo>
                  <a:pt x="96" y="6"/>
                </a:lnTo>
                <a:lnTo>
                  <a:pt x="104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22" name="Freeform 81"/>
          <p:cNvSpPr>
            <a:spLocks/>
          </p:cNvSpPr>
          <p:nvPr/>
        </p:nvSpPr>
        <p:spPr bwMode="auto">
          <a:xfrm>
            <a:off x="5210175" y="5018088"/>
            <a:ext cx="242888" cy="642937"/>
          </a:xfrm>
          <a:custGeom>
            <a:avLst/>
            <a:gdLst>
              <a:gd name="T0" fmla="*/ 153 w 153"/>
              <a:gd name="T1" fmla="*/ 0 h 405"/>
              <a:gd name="T2" fmla="*/ 138 w 153"/>
              <a:gd name="T3" fmla="*/ 21 h 405"/>
              <a:gd name="T4" fmla="*/ 127 w 153"/>
              <a:gd name="T5" fmla="*/ 41 h 405"/>
              <a:gd name="T6" fmla="*/ 118 w 153"/>
              <a:gd name="T7" fmla="*/ 62 h 405"/>
              <a:gd name="T8" fmla="*/ 111 w 153"/>
              <a:gd name="T9" fmla="*/ 83 h 405"/>
              <a:gd name="T10" fmla="*/ 103 w 153"/>
              <a:gd name="T11" fmla="*/ 106 h 405"/>
              <a:gd name="T12" fmla="*/ 96 w 153"/>
              <a:gd name="T13" fmla="*/ 131 h 405"/>
              <a:gd name="T14" fmla="*/ 85 w 153"/>
              <a:gd name="T15" fmla="*/ 160 h 405"/>
              <a:gd name="T16" fmla="*/ 71 w 153"/>
              <a:gd name="T17" fmla="*/ 191 h 405"/>
              <a:gd name="T18" fmla="*/ 62 w 153"/>
              <a:gd name="T19" fmla="*/ 214 h 405"/>
              <a:gd name="T20" fmla="*/ 52 w 153"/>
              <a:gd name="T21" fmla="*/ 241 h 405"/>
              <a:gd name="T22" fmla="*/ 42 w 153"/>
              <a:gd name="T23" fmla="*/ 270 h 405"/>
              <a:gd name="T24" fmla="*/ 33 w 153"/>
              <a:gd name="T25" fmla="*/ 300 h 405"/>
              <a:gd name="T26" fmla="*/ 24 w 153"/>
              <a:gd name="T27" fmla="*/ 330 h 405"/>
              <a:gd name="T28" fmla="*/ 16 w 153"/>
              <a:gd name="T29" fmla="*/ 357 h 405"/>
              <a:gd name="T30" fmla="*/ 13 w 153"/>
              <a:gd name="T31" fmla="*/ 383 h 405"/>
              <a:gd name="T32" fmla="*/ 11 w 153"/>
              <a:gd name="T33" fmla="*/ 405 h 405"/>
              <a:gd name="T34" fmla="*/ 0 w 153"/>
              <a:gd name="T35" fmla="*/ 363 h 405"/>
              <a:gd name="T36" fmla="*/ 1 w 153"/>
              <a:gd name="T37" fmla="*/ 360 h 405"/>
              <a:gd name="T38" fmla="*/ 4 w 153"/>
              <a:gd name="T39" fmla="*/ 348 h 405"/>
              <a:gd name="T40" fmla="*/ 10 w 153"/>
              <a:gd name="T41" fmla="*/ 326 h 405"/>
              <a:gd name="T42" fmla="*/ 18 w 153"/>
              <a:gd name="T43" fmla="*/ 301 h 405"/>
              <a:gd name="T44" fmla="*/ 25 w 153"/>
              <a:gd name="T45" fmla="*/ 272 h 405"/>
              <a:gd name="T46" fmla="*/ 34 w 153"/>
              <a:gd name="T47" fmla="*/ 242 h 405"/>
              <a:gd name="T48" fmla="*/ 41 w 153"/>
              <a:gd name="T49" fmla="*/ 215 h 405"/>
              <a:gd name="T50" fmla="*/ 49 w 153"/>
              <a:gd name="T51" fmla="*/ 191 h 405"/>
              <a:gd name="T52" fmla="*/ 57 w 153"/>
              <a:gd name="T53" fmla="*/ 169 h 405"/>
              <a:gd name="T54" fmla="*/ 66 w 153"/>
              <a:gd name="T55" fmla="*/ 148 h 405"/>
              <a:gd name="T56" fmla="*/ 74 w 153"/>
              <a:gd name="T57" fmla="*/ 126 h 405"/>
              <a:gd name="T58" fmla="*/ 82 w 153"/>
              <a:gd name="T59" fmla="*/ 103 h 405"/>
              <a:gd name="T60" fmla="*/ 91 w 153"/>
              <a:gd name="T61" fmla="*/ 83 h 405"/>
              <a:gd name="T62" fmla="*/ 102 w 153"/>
              <a:gd name="T63" fmla="*/ 62 h 405"/>
              <a:gd name="T64" fmla="*/ 115 w 153"/>
              <a:gd name="T65" fmla="*/ 41 h 405"/>
              <a:gd name="T66" fmla="*/ 131 w 153"/>
              <a:gd name="T67" fmla="*/ 21 h 405"/>
              <a:gd name="T68" fmla="*/ 153 w 153"/>
              <a:gd name="T69" fmla="*/ 0 h 40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53"/>
              <a:gd name="T106" fmla="*/ 0 h 405"/>
              <a:gd name="T107" fmla="*/ 153 w 153"/>
              <a:gd name="T108" fmla="*/ 405 h 40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53" h="405">
                <a:moveTo>
                  <a:pt x="153" y="0"/>
                </a:moveTo>
                <a:lnTo>
                  <a:pt x="138" y="21"/>
                </a:lnTo>
                <a:lnTo>
                  <a:pt x="127" y="41"/>
                </a:lnTo>
                <a:lnTo>
                  <a:pt x="118" y="62"/>
                </a:lnTo>
                <a:lnTo>
                  <a:pt x="111" y="83"/>
                </a:lnTo>
                <a:lnTo>
                  <a:pt x="103" y="106"/>
                </a:lnTo>
                <a:lnTo>
                  <a:pt x="96" y="131"/>
                </a:lnTo>
                <a:lnTo>
                  <a:pt x="85" y="160"/>
                </a:lnTo>
                <a:lnTo>
                  <a:pt x="71" y="191"/>
                </a:lnTo>
                <a:lnTo>
                  <a:pt x="62" y="214"/>
                </a:lnTo>
                <a:lnTo>
                  <a:pt x="52" y="241"/>
                </a:lnTo>
                <a:lnTo>
                  <a:pt x="42" y="270"/>
                </a:lnTo>
                <a:lnTo>
                  <a:pt x="33" y="300"/>
                </a:lnTo>
                <a:lnTo>
                  <a:pt x="24" y="330"/>
                </a:lnTo>
                <a:lnTo>
                  <a:pt x="16" y="357"/>
                </a:lnTo>
                <a:lnTo>
                  <a:pt x="13" y="383"/>
                </a:lnTo>
                <a:lnTo>
                  <a:pt x="11" y="405"/>
                </a:lnTo>
                <a:lnTo>
                  <a:pt x="0" y="363"/>
                </a:lnTo>
                <a:lnTo>
                  <a:pt x="1" y="360"/>
                </a:lnTo>
                <a:lnTo>
                  <a:pt x="4" y="348"/>
                </a:lnTo>
                <a:lnTo>
                  <a:pt x="10" y="326"/>
                </a:lnTo>
                <a:lnTo>
                  <a:pt x="18" y="301"/>
                </a:lnTo>
                <a:lnTo>
                  <a:pt x="25" y="272"/>
                </a:lnTo>
                <a:lnTo>
                  <a:pt x="34" y="242"/>
                </a:lnTo>
                <a:lnTo>
                  <a:pt x="41" y="215"/>
                </a:lnTo>
                <a:lnTo>
                  <a:pt x="49" y="191"/>
                </a:lnTo>
                <a:lnTo>
                  <a:pt x="57" y="169"/>
                </a:lnTo>
                <a:lnTo>
                  <a:pt x="66" y="148"/>
                </a:lnTo>
                <a:lnTo>
                  <a:pt x="74" y="126"/>
                </a:lnTo>
                <a:lnTo>
                  <a:pt x="82" y="103"/>
                </a:lnTo>
                <a:lnTo>
                  <a:pt x="91" y="83"/>
                </a:lnTo>
                <a:lnTo>
                  <a:pt x="102" y="62"/>
                </a:lnTo>
                <a:lnTo>
                  <a:pt x="115" y="41"/>
                </a:lnTo>
                <a:lnTo>
                  <a:pt x="131" y="21"/>
                </a:lnTo>
                <a:lnTo>
                  <a:pt x="15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23" name="Freeform 82"/>
          <p:cNvSpPr>
            <a:spLocks/>
          </p:cNvSpPr>
          <p:nvPr/>
        </p:nvSpPr>
        <p:spPr bwMode="auto">
          <a:xfrm>
            <a:off x="6261100" y="4292600"/>
            <a:ext cx="227013" cy="33338"/>
          </a:xfrm>
          <a:custGeom>
            <a:avLst/>
            <a:gdLst>
              <a:gd name="T0" fmla="*/ 137 w 143"/>
              <a:gd name="T1" fmla="*/ 0 h 21"/>
              <a:gd name="T2" fmla="*/ 143 w 143"/>
              <a:gd name="T3" fmla="*/ 6 h 21"/>
              <a:gd name="T4" fmla="*/ 135 w 143"/>
              <a:gd name="T5" fmla="*/ 10 h 21"/>
              <a:gd name="T6" fmla="*/ 123 w 143"/>
              <a:gd name="T7" fmla="*/ 13 h 21"/>
              <a:gd name="T8" fmla="*/ 112 w 143"/>
              <a:gd name="T9" fmla="*/ 15 h 21"/>
              <a:gd name="T10" fmla="*/ 101 w 143"/>
              <a:gd name="T11" fmla="*/ 16 h 21"/>
              <a:gd name="T12" fmla="*/ 89 w 143"/>
              <a:gd name="T13" fmla="*/ 17 h 21"/>
              <a:gd name="T14" fmla="*/ 76 w 143"/>
              <a:gd name="T15" fmla="*/ 17 h 21"/>
              <a:gd name="T16" fmla="*/ 65 w 143"/>
              <a:gd name="T17" fmla="*/ 17 h 21"/>
              <a:gd name="T18" fmla="*/ 54 w 143"/>
              <a:gd name="T19" fmla="*/ 16 h 21"/>
              <a:gd name="T20" fmla="*/ 48 w 143"/>
              <a:gd name="T21" fmla="*/ 17 h 21"/>
              <a:gd name="T22" fmla="*/ 40 w 143"/>
              <a:gd name="T23" fmla="*/ 19 h 21"/>
              <a:gd name="T24" fmla="*/ 34 w 143"/>
              <a:gd name="T25" fmla="*/ 19 h 21"/>
              <a:gd name="T26" fmla="*/ 27 w 143"/>
              <a:gd name="T27" fmla="*/ 21 h 21"/>
              <a:gd name="T28" fmla="*/ 20 w 143"/>
              <a:gd name="T29" fmla="*/ 19 h 21"/>
              <a:gd name="T30" fmla="*/ 13 w 143"/>
              <a:gd name="T31" fmla="*/ 19 h 21"/>
              <a:gd name="T32" fmla="*/ 7 w 143"/>
              <a:gd name="T33" fmla="*/ 17 h 21"/>
              <a:gd name="T34" fmla="*/ 0 w 143"/>
              <a:gd name="T35" fmla="*/ 15 h 21"/>
              <a:gd name="T36" fmla="*/ 17 w 143"/>
              <a:gd name="T37" fmla="*/ 10 h 21"/>
              <a:gd name="T38" fmla="*/ 33 w 143"/>
              <a:gd name="T39" fmla="*/ 9 h 21"/>
              <a:gd name="T40" fmla="*/ 50 w 143"/>
              <a:gd name="T41" fmla="*/ 9 h 21"/>
              <a:gd name="T42" fmla="*/ 68 w 143"/>
              <a:gd name="T43" fmla="*/ 9 h 21"/>
              <a:gd name="T44" fmla="*/ 84 w 143"/>
              <a:gd name="T45" fmla="*/ 10 h 21"/>
              <a:gd name="T46" fmla="*/ 102 w 143"/>
              <a:gd name="T47" fmla="*/ 9 h 21"/>
              <a:gd name="T48" fmla="*/ 120 w 143"/>
              <a:gd name="T49" fmla="*/ 6 h 21"/>
              <a:gd name="T50" fmla="*/ 137 w 143"/>
              <a:gd name="T51" fmla="*/ 0 h 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3"/>
              <a:gd name="T79" fmla="*/ 0 h 21"/>
              <a:gd name="T80" fmla="*/ 143 w 143"/>
              <a:gd name="T81" fmla="*/ 21 h 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3" h="21">
                <a:moveTo>
                  <a:pt x="137" y="0"/>
                </a:moveTo>
                <a:lnTo>
                  <a:pt x="143" y="6"/>
                </a:lnTo>
                <a:lnTo>
                  <a:pt x="135" y="10"/>
                </a:lnTo>
                <a:lnTo>
                  <a:pt x="123" y="13"/>
                </a:lnTo>
                <a:lnTo>
                  <a:pt x="112" y="15"/>
                </a:lnTo>
                <a:lnTo>
                  <a:pt x="101" y="16"/>
                </a:lnTo>
                <a:lnTo>
                  <a:pt x="89" y="17"/>
                </a:lnTo>
                <a:lnTo>
                  <a:pt x="76" y="17"/>
                </a:lnTo>
                <a:lnTo>
                  <a:pt x="65" y="17"/>
                </a:lnTo>
                <a:lnTo>
                  <a:pt x="54" y="16"/>
                </a:lnTo>
                <a:lnTo>
                  <a:pt x="48" y="17"/>
                </a:lnTo>
                <a:lnTo>
                  <a:pt x="40" y="19"/>
                </a:lnTo>
                <a:lnTo>
                  <a:pt x="34" y="19"/>
                </a:lnTo>
                <a:lnTo>
                  <a:pt x="27" y="21"/>
                </a:lnTo>
                <a:lnTo>
                  <a:pt x="20" y="19"/>
                </a:lnTo>
                <a:lnTo>
                  <a:pt x="13" y="19"/>
                </a:lnTo>
                <a:lnTo>
                  <a:pt x="7" y="17"/>
                </a:lnTo>
                <a:lnTo>
                  <a:pt x="0" y="15"/>
                </a:lnTo>
                <a:lnTo>
                  <a:pt x="17" y="10"/>
                </a:lnTo>
                <a:lnTo>
                  <a:pt x="33" y="9"/>
                </a:lnTo>
                <a:lnTo>
                  <a:pt x="50" y="9"/>
                </a:lnTo>
                <a:lnTo>
                  <a:pt x="68" y="9"/>
                </a:lnTo>
                <a:lnTo>
                  <a:pt x="84" y="10"/>
                </a:lnTo>
                <a:lnTo>
                  <a:pt x="102" y="9"/>
                </a:lnTo>
                <a:lnTo>
                  <a:pt x="120" y="6"/>
                </a:lnTo>
                <a:lnTo>
                  <a:pt x="13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24" name="Freeform 83"/>
          <p:cNvSpPr>
            <a:spLocks/>
          </p:cNvSpPr>
          <p:nvPr/>
        </p:nvSpPr>
        <p:spPr bwMode="auto">
          <a:xfrm>
            <a:off x="5565775" y="5024438"/>
            <a:ext cx="130175" cy="508000"/>
          </a:xfrm>
          <a:custGeom>
            <a:avLst/>
            <a:gdLst>
              <a:gd name="T0" fmla="*/ 31 w 82"/>
              <a:gd name="T1" fmla="*/ 135 h 320"/>
              <a:gd name="T2" fmla="*/ 25 w 82"/>
              <a:gd name="T3" fmla="*/ 184 h 320"/>
              <a:gd name="T4" fmla="*/ 19 w 82"/>
              <a:gd name="T5" fmla="*/ 229 h 320"/>
              <a:gd name="T6" fmla="*/ 14 w 82"/>
              <a:gd name="T7" fmla="*/ 274 h 320"/>
              <a:gd name="T8" fmla="*/ 12 w 82"/>
              <a:gd name="T9" fmla="*/ 320 h 320"/>
              <a:gd name="T10" fmla="*/ 6 w 82"/>
              <a:gd name="T11" fmla="*/ 318 h 320"/>
              <a:gd name="T12" fmla="*/ 4 w 82"/>
              <a:gd name="T13" fmla="*/ 314 h 320"/>
              <a:gd name="T14" fmla="*/ 1 w 82"/>
              <a:gd name="T15" fmla="*/ 310 h 320"/>
              <a:gd name="T16" fmla="*/ 0 w 82"/>
              <a:gd name="T17" fmla="*/ 305 h 320"/>
              <a:gd name="T18" fmla="*/ 5 w 82"/>
              <a:gd name="T19" fmla="*/ 266 h 320"/>
              <a:gd name="T20" fmla="*/ 7 w 82"/>
              <a:gd name="T21" fmla="*/ 226 h 320"/>
              <a:gd name="T22" fmla="*/ 11 w 82"/>
              <a:gd name="T23" fmla="*/ 188 h 320"/>
              <a:gd name="T24" fmla="*/ 16 w 82"/>
              <a:gd name="T25" fmla="*/ 151 h 320"/>
              <a:gd name="T26" fmla="*/ 23 w 82"/>
              <a:gd name="T27" fmla="*/ 113 h 320"/>
              <a:gd name="T28" fmla="*/ 37 w 82"/>
              <a:gd name="T29" fmla="*/ 75 h 320"/>
              <a:gd name="T30" fmla="*/ 56 w 82"/>
              <a:gd name="T31" fmla="*/ 37 h 320"/>
              <a:gd name="T32" fmla="*/ 82 w 82"/>
              <a:gd name="T33" fmla="*/ 0 h 320"/>
              <a:gd name="T34" fmla="*/ 31 w 82"/>
              <a:gd name="T35" fmla="*/ 135 h 3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2"/>
              <a:gd name="T55" fmla="*/ 0 h 320"/>
              <a:gd name="T56" fmla="*/ 82 w 82"/>
              <a:gd name="T57" fmla="*/ 320 h 3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2" h="320">
                <a:moveTo>
                  <a:pt x="31" y="135"/>
                </a:moveTo>
                <a:lnTo>
                  <a:pt x="25" y="184"/>
                </a:lnTo>
                <a:lnTo>
                  <a:pt x="19" y="229"/>
                </a:lnTo>
                <a:lnTo>
                  <a:pt x="14" y="274"/>
                </a:lnTo>
                <a:lnTo>
                  <a:pt x="12" y="320"/>
                </a:lnTo>
                <a:lnTo>
                  <a:pt x="6" y="318"/>
                </a:lnTo>
                <a:lnTo>
                  <a:pt x="4" y="314"/>
                </a:lnTo>
                <a:lnTo>
                  <a:pt x="1" y="310"/>
                </a:lnTo>
                <a:lnTo>
                  <a:pt x="0" y="305"/>
                </a:lnTo>
                <a:lnTo>
                  <a:pt x="5" y="266"/>
                </a:lnTo>
                <a:lnTo>
                  <a:pt x="7" y="226"/>
                </a:lnTo>
                <a:lnTo>
                  <a:pt x="11" y="188"/>
                </a:lnTo>
                <a:lnTo>
                  <a:pt x="16" y="151"/>
                </a:lnTo>
                <a:lnTo>
                  <a:pt x="23" y="113"/>
                </a:lnTo>
                <a:lnTo>
                  <a:pt x="37" y="75"/>
                </a:lnTo>
                <a:lnTo>
                  <a:pt x="56" y="37"/>
                </a:lnTo>
                <a:lnTo>
                  <a:pt x="82" y="0"/>
                </a:lnTo>
                <a:lnTo>
                  <a:pt x="31" y="1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25" name="Freeform 84"/>
          <p:cNvSpPr>
            <a:spLocks/>
          </p:cNvSpPr>
          <p:nvPr/>
        </p:nvSpPr>
        <p:spPr bwMode="auto">
          <a:xfrm>
            <a:off x="6977063" y="3884613"/>
            <a:ext cx="100012" cy="161925"/>
          </a:xfrm>
          <a:custGeom>
            <a:avLst/>
            <a:gdLst>
              <a:gd name="T0" fmla="*/ 5 w 63"/>
              <a:gd name="T1" fmla="*/ 0 h 102"/>
              <a:gd name="T2" fmla="*/ 10 w 63"/>
              <a:gd name="T3" fmla="*/ 12 h 102"/>
              <a:gd name="T4" fmla="*/ 12 w 63"/>
              <a:gd name="T5" fmla="*/ 25 h 102"/>
              <a:gd name="T6" fmla="*/ 13 w 63"/>
              <a:gd name="T7" fmla="*/ 38 h 102"/>
              <a:gd name="T8" fmla="*/ 17 w 63"/>
              <a:gd name="T9" fmla="*/ 50 h 102"/>
              <a:gd name="T10" fmla="*/ 63 w 63"/>
              <a:gd name="T11" fmla="*/ 98 h 102"/>
              <a:gd name="T12" fmla="*/ 53 w 63"/>
              <a:gd name="T13" fmla="*/ 102 h 102"/>
              <a:gd name="T14" fmla="*/ 39 w 63"/>
              <a:gd name="T15" fmla="*/ 91 h 102"/>
              <a:gd name="T16" fmla="*/ 28 w 63"/>
              <a:gd name="T17" fmla="*/ 80 h 102"/>
              <a:gd name="T18" fmla="*/ 18 w 63"/>
              <a:gd name="T19" fmla="*/ 68 h 102"/>
              <a:gd name="T20" fmla="*/ 9 w 63"/>
              <a:gd name="T21" fmla="*/ 55 h 102"/>
              <a:gd name="T22" fmla="*/ 3 w 63"/>
              <a:gd name="T23" fmla="*/ 42 h 102"/>
              <a:gd name="T24" fmla="*/ 0 w 63"/>
              <a:gd name="T25" fmla="*/ 29 h 102"/>
              <a:gd name="T26" fmla="*/ 0 w 63"/>
              <a:gd name="T27" fmla="*/ 14 h 102"/>
              <a:gd name="T28" fmla="*/ 5 w 63"/>
              <a:gd name="T29" fmla="*/ 0 h 10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3"/>
              <a:gd name="T46" fmla="*/ 0 h 102"/>
              <a:gd name="T47" fmla="*/ 63 w 63"/>
              <a:gd name="T48" fmla="*/ 102 h 10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3" h="102">
                <a:moveTo>
                  <a:pt x="5" y="0"/>
                </a:moveTo>
                <a:lnTo>
                  <a:pt x="10" y="12"/>
                </a:lnTo>
                <a:lnTo>
                  <a:pt x="12" y="25"/>
                </a:lnTo>
                <a:lnTo>
                  <a:pt x="13" y="38"/>
                </a:lnTo>
                <a:lnTo>
                  <a:pt x="17" y="50"/>
                </a:lnTo>
                <a:lnTo>
                  <a:pt x="63" y="98"/>
                </a:lnTo>
                <a:lnTo>
                  <a:pt x="53" y="102"/>
                </a:lnTo>
                <a:lnTo>
                  <a:pt x="39" y="91"/>
                </a:lnTo>
                <a:lnTo>
                  <a:pt x="28" y="80"/>
                </a:lnTo>
                <a:lnTo>
                  <a:pt x="18" y="68"/>
                </a:lnTo>
                <a:lnTo>
                  <a:pt x="9" y="55"/>
                </a:lnTo>
                <a:lnTo>
                  <a:pt x="3" y="42"/>
                </a:lnTo>
                <a:lnTo>
                  <a:pt x="0" y="29"/>
                </a:lnTo>
                <a:lnTo>
                  <a:pt x="0" y="1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26" name="Freeform 85"/>
          <p:cNvSpPr>
            <a:spLocks/>
          </p:cNvSpPr>
          <p:nvPr/>
        </p:nvSpPr>
        <p:spPr bwMode="auto">
          <a:xfrm>
            <a:off x="5729288" y="5008563"/>
            <a:ext cx="50800" cy="206375"/>
          </a:xfrm>
          <a:custGeom>
            <a:avLst/>
            <a:gdLst>
              <a:gd name="T0" fmla="*/ 32 w 32"/>
              <a:gd name="T1" fmla="*/ 0 h 130"/>
              <a:gd name="T2" fmla="*/ 27 w 32"/>
              <a:gd name="T3" fmla="*/ 27 h 130"/>
              <a:gd name="T4" fmla="*/ 21 w 32"/>
              <a:gd name="T5" fmla="*/ 52 h 130"/>
              <a:gd name="T6" fmla="*/ 16 w 32"/>
              <a:gd name="T7" fmla="*/ 79 h 130"/>
              <a:gd name="T8" fmla="*/ 17 w 32"/>
              <a:gd name="T9" fmla="*/ 119 h 130"/>
              <a:gd name="T10" fmla="*/ 9 w 32"/>
              <a:gd name="T11" fmla="*/ 130 h 130"/>
              <a:gd name="T12" fmla="*/ 5 w 32"/>
              <a:gd name="T13" fmla="*/ 126 h 130"/>
              <a:gd name="T14" fmla="*/ 2 w 32"/>
              <a:gd name="T15" fmla="*/ 120 h 130"/>
              <a:gd name="T16" fmla="*/ 1 w 32"/>
              <a:gd name="T17" fmla="*/ 112 h 130"/>
              <a:gd name="T18" fmla="*/ 0 w 32"/>
              <a:gd name="T19" fmla="*/ 105 h 130"/>
              <a:gd name="T20" fmla="*/ 1 w 32"/>
              <a:gd name="T21" fmla="*/ 83 h 130"/>
              <a:gd name="T22" fmla="*/ 6 w 32"/>
              <a:gd name="T23" fmla="*/ 50 h 130"/>
              <a:gd name="T24" fmla="*/ 16 w 32"/>
              <a:gd name="T25" fmla="*/ 18 h 130"/>
              <a:gd name="T26" fmla="*/ 32 w 32"/>
              <a:gd name="T27" fmla="*/ 0 h 1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"/>
              <a:gd name="T43" fmla="*/ 0 h 130"/>
              <a:gd name="T44" fmla="*/ 32 w 32"/>
              <a:gd name="T45" fmla="*/ 130 h 1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" h="130">
                <a:moveTo>
                  <a:pt x="32" y="0"/>
                </a:moveTo>
                <a:lnTo>
                  <a:pt x="27" y="27"/>
                </a:lnTo>
                <a:lnTo>
                  <a:pt x="21" y="52"/>
                </a:lnTo>
                <a:lnTo>
                  <a:pt x="16" y="79"/>
                </a:lnTo>
                <a:lnTo>
                  <a:pt x="17" y="119"/>
                </a:lnTo>
                <a:lnTo>
                  <a:pt x="9" y="130"/>
                </a:lnTo>
                <a:lnTo>
                  <a:pt x="5" y="126"/>
                </a:lnTo>
                <a:lnTo>
                  <a:pt x="2" y="120"/>
                </a:lnTo>
                <a:lnTo>
                  <a:pt x="1" y="112"/>
                </a:lnTo>
                <a:lnTo>
                  <a:pt x="0" y="105"/>
                </a:lnTo>
                <a:lnTo>
                  <a:pt x="1" y="83"/>
                </a:lnTo>
                <a:lnTo>
                  <a:pt x="6" y="50"/>
                </a:lnTo>
                <a:lnTo>
                  <a:pt x="16" y="18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27" name="Freeform 86"/>
          <p:cNvSpPr>
            <a:spLocks/>
          </p:cNvSpPr>
          <p:nvPr/>
        </p:nvSpPr>
        <p:spPr bwMode="auto">
          <a:xfrm>
            <a:off x="6834188" y="4041775"/>
            <a:ext cx="236537" cy="71438"/>
          </a:xfrm>
          <a:custGeom>
            <a:avLst/>
            <a:gdLst>
              <a:gd name="T0" fmla="*/ 146 w 149"/>
              <a:gd name="T1" fmla="*/ 34 h 45"/>
              <a:gd name="T2" fmla="*/ 149 w 149"/>
              <a:gd name="T3" fmla="*/ 45 h 45"/>
              <a:gd name="T4" fmla="*/ 143 w 149"/>
              <a:gd name="T5" fmla="*/ 40 h 45"/>
              <a:gd name="T6" fmla="*/ 135 w 149"/>
              <a:gd name="T7" fmla="*/ 34 h 45"/>
              <a:gd name="T8" fmla="*/ 126 w 149"/>
              <a:gd name="T9" fmla="*/ 29 h 45"/>
              <a:gd name="T10" fmla="*/ 117 w 149"/>
              <a:gd name="T11" fmla="*/ 24 h 45"/>
              <a:gd name="T12" fmla="*/ 107 w 149"/>
              <a:gd name="T13" fmla="*/ 19 h 45"/>
              <a:gd name="T14" fmla="*/ 95 w 149"/>
              <a:gd name="T15" fmla="*/ 16 h 45"/>
              <a:gd name="T16" fmla="*/ 84 w 149"/>
              <a:gd name="T17" fmla="*/ 11 h 45"/>
              <a:gd name="T18" fmla="*/ 74 w 149"/>
              <a:gd name="T19" fmla="*/ 7 h 45"/>
              <a:gd name="T20" fmla="*/ 66 w 149"/>
              <a:gd name="T21" fmla="*/ 10 h 45"/>
              <a:gd name="T22" fmla="*/ 57 w 149"/>
              <a:gd name="T23" fmla="*/ 10 h 45"/>
              <a:gd name="T24" fmla="*/ 48 w 149"/>
              <a:gd name="T25" fmla="*/ 10 h 45"/>
              <a:gd name="T26" fmla="*/ 38 w 149"/>
              <a:gd name="T27" fmla="*/ 10 h 45"/>
              <a:gd name="T28" fmla="*/ 30 w 149"/>
              <a:gd name="T29" fmla="*/ 11 h 45"/>
              <a:gd name="T30" fmla="*/ 21 w 149"/>
              <a:gd name="T31" fmla="*/ 13 h 45"/>
              <a:gd name="T32" fmla="*/ 13 w 149"/>
              <a:gd name="T33" fmla="*/ 17 h 45"/>
              <a:gd name="T34" fmla="*/ 7 w 149"/>
              <a:gd name="T35" fmla="*/ 24 h 45"/>
              <a:gd name="T36" fmla="*/ 0 w 149"/>
              <a:gd name="T37" fmla="*/ 15 h 45"/>
              <a:gd name="T38" fmla="*/ 18 w 149"/>
              <a:gd name="T39" fmla="*/ 6 h 45"/>
              <a:gd name="T40" fmla="*/ 38 w 149"/>
              <a:gd name="T41" fmla="*/ 1 h 45"/>
              <a:gd name="T42" fmla="*/ 57 w 149"/>
              <a:gd name="T43" fmla="*/ 0 h 45"/>
              <a:gd name="T44" fmla="*/ 76 w 149"/>
              <a:gd name="T45" fmla="*/ 1 h 45"/>
              <a:gd name="T46" fmla="*/ 94 w 149"/>
              <a:gd name="T47" fmla="*/ 6 h 45"/>
              <a:gd name="T48" fmla="*/ 113 w 149"/>
              <a:gd name="T49" fmla="*/ 13 h 45"/>
              <a:gd name="T50" fmla="*/ 130 w 149"/>
              <a:gd name="T51" fmla="*/ 23 h 45"/>
              <a:gd name="T52" fmla="*/ 146 w 149"/>
              <a:gd name="T53" fmla="*/ 34 h 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9"/>
              <a:gd name="T82" fmla="*/ 0 h 45"/>
              <a:gd name="T83" fmla="*/ 149 w 149"/>
              <a:gd name="T84" fmla="*/ 45 h 4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9" h="45">
                <a:moveTo>
                  <a:pt x="146" y="34"/>
                </a:moveTo>
                <a:lnTo>
                  <a:pt x="149" y="45"/>
                </a:lnTo>
                <a:lnTo>
                  <a:pt x="143" y="40"/>
                </a:lnTo>
                <a:lnTo>
                  <a:pt x="135" y="34"/>
                </a:lnTo>
                <a:lnTo>
                  <a:pt x="126" y="29"/>
                </a:lnTo>
                <a:lnTo>
                  <a:pt x="117" y="24"/>
                </a:lnTo>
                <a:lnTo>
                  <a:pt x="107" y="19"/>
                </a:lnTo>
                <a:lnTo>
                  <a:pt x="95" y="16"/>
                </a:lnTo>
                <a:lnTo>
                  <a:pt x="84" y="11"/>
                </a:lnTo>
                <a:lnTo>
                  <a:pt x="74" y="7"/>
                </a:lnTo>
                <a:lnTo>
                  <a:pt x="66" y="10"/>
                </a:lnTo>
                <a:lnTo>
                  <a:pt x="57" y="10"/>
                </a:lnTo>
                <a:lnTo>
                  <a:pt x="48" y="10"/>
                </a:lnTo>
                <a:lnTo>
                  <a:pt x="38" y="10"/>
                </a:lnTo>
                <a:lnTo>
                  <a:pt x="30" y="11"/>
                </a:lnTo>
                <a:lnTo>
                  <a:pt x="21" y="13"/>
                </a:lnTo>
                <a:lnTo>
                  <a:pt x="13" y="17"/>
                </a:lnTo>
                <a:lnTo>
                  <a:pt x="7" y="24"/>
                </a:lnTo>
                <a:lnTo>
                  <a:pt x="0" y="15"/>
                </a:lnTo>
                <a:lnTo>
                  <a:pt x="18" y="6"/>
                </a:lnTo>
                <a:lnTo>
                  <a:pt x="38" y="1"/>
                </a:lnTo>
                <a:lnTo>
                  <a:pt x="57" y="0"/>
                </a:lnTo>
                <a:lnTo>
                  <a:pt x="76" y="1"/>
                </a:lnTo>
                <a:lnTo>
                  <a:pt x="94" y="6"/>
                </a:lnTo>
                <a:lnTo>
                  <a:pt x="113" y="13"/>
                </a:lnTo>
                <a:lnTo>
                  <a:pt x="130" y="23"/>
                </a:lnTo>
                <a:lnTo>
                  <a:pt x="146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28" name="Freeform 87"/>
          <p:cNvSpPr>
            <a:spLocks/>
          </p:cNvSpPr>
          <p:nvPr/>
        </p:nvSpPr>
        <p:spPr bwMode="auto">
          <a:xfrm>
            <a:off x="6419850" y="4384675"/>
            <a:ext cx="179388" cy="254000"/>
          </a:xfrm>
          <a:custGeom>
            <a:avLst/>
            <a:gdLst>
              <a:gd name="T0" fmla="*/ 108 w 113"/>
              <a:gd name="T1" fmla="*/ 2 h 160"/>
              <a:gd name="T2" fmla="*/ 109 w 113"/>
              <a:gd name="T3" fmla="*/ 6 h 160"/>
              <a:gd name="T4" fmla="*/ 112 w 113"/>
              <a:gd name="T5" fmla="*/ 7 h 160"/>
              <a:gd name="T6" fmla="*/ 113 w 113"/>
              <a:gd name="T7" fmla="*/ 9 h 160"/>
              <a:gd name="T8" fmla="*/ 113 w 113"/>
              <a:gd name="T9" fmla="*/ 13 h 160"/>
              <a:gd name="T10" fmla="*/ 102 w 113"/>
              <a:gd name="T11" fmla="*/ 9 h 160"/>
              <a:gd name="T12" fmla="*/ 91 w 113"/>
              <a:gd name="T13" fmla="*/ 9 h 160"/>
              <a:gd name="T14" fmla="*/ 79 w 113"/>
              <a:gd name="T15" fmla="*/ 12 h 160"/>
              <a:gd name="T16" fmla="*/ 67 w 113"/>
              <a:gd name="T17" fmla="*/ 16 h 160"/>
              <a:gd name="T18" fmla="*/ 56 w 113"/>
              <a:gd name="T19" fmla="*/ 22 h 160"/>
              <a:gd name="T20" fmla="*/ 45 w 113"/>
              <a:gd name="T21" fmla="*/ 30 h 160"/>
              <a:gd name="T22" fmla="*/ 35 w 113"/>
              <a:gd name="T23" fmla="*/ 37 h 160"/>
              <a:gd name="T24" fmla="*/ 25 w 113"/>
              <a:gd name="T25" fmla="*/ 44 h 160"/>
              <a:gd name="T26" fmla="*/ 17 w 113"/>
              <a:gd name="T27" fmla="*/ 62 h 160"/>
              <a:gd name="T28" fmla="*/ 14 w 113"/>
              <a:gd name="T29" fmla="*/ 81 h 160"/>
              <a:gd name="T30" fmla="*/ 15 w 113"/>
              <a:gd name="T31" fmla="*/ 99 h 160"/>
              <a:gd name="T32" fmla="*/ 22 w 113"/>
              <a:gd name="T33" fmla="*/ 118 h 160"/>
              <a:gd name="T34" fmla="*/ 30 w 113"/>
              <a:gd name="T35" fmla="*/ 123 h 160"/>
              <a:gd name="T36" fmla="*/ 36 w 113"/>
              <a:gd name="T37" fmla="*/ 129 h 160"/>
              <a:gd name="T38" fmla="*/ 43 w 113"/>
              <a:gd name="T39" fmla="*/ 134 h 160"/>
              <a:gd name="T40" fmla="*/ 51 w 113"/>
              <a:gd name="T41" fmla="*/ 139 h 160"/>
              <a:gd name="T42" fmla="*/ 58 w 113"/>
              <a:gd name="T43" fmla="*/ 143 h 160"/>
              <a:gd name="T44" fmla="*/ 66 w 113"/>
              <a:gd name="T45" fmla="*/ 147 h 160"/>
              <a:gd name="T46" fmla="*/ 74 w 113"/>
              <a:gd name="T47" fmla="*/ 149 h 160"/>
              <a:gd name="T48" fmla="*/ 83 w 113"/>
              <a:gd name="T49" fmla="*/ 151 h 160"/>
              <a:gd name="T50" fmla="*/ 83 w 113"/>
              <a:gd name="T51" fmla="*/ 158 h 160"/>
              <a:gd name="T52" fmla="*/ 71 w 113"/>
              <a:gd name="T53" fmla="*/ 160 h 160"/>
              <a:gd name="T54" fmla="*/ 58 w 113"/>
              <a:gd name="T55" fmla="*/ 159 h 160"/>
              <a:gd name="T56" fmla="*/ 47 w 113"/>
              <a:gd name="T57" fmla="*/ 154 h 160"/>
              <a:gd name="T58" fmla="*/ 37 w 113"/>
              <a:gd name="T59" fmla="*/ 147 h 160"/>
              <a:gd name="T60" fmla="*/ 28 w 113"/>
              <a:gd name="T61" fmla="*/ 137 h 160"/>
              <a:gd name="T62" fmla="*/ 20 w 113"/>
              <a:gd name="T63" fmla="*/ 128 h 160"/>
              <a:gd name="T64" fmla="*/ 12 w 113"/>
              <a:gd name="T65" fmla="*/ 118 h 160"/>
              <a:gd name="T66" fmla="*/ 5 w 113"/>
              <a:gd name="T67" fmla="*/ 110 h 160"/>
              <a:gd name="T68" fmla="*/ 0 w 113"/>
              <a:gd name="T69" fmla="*/ 93 h 160"/>
              <a:gd name="T70" fmla="*/ 0 w 113"/>
              <a:gd name="T71" fmla="*/ 78 h 160"/>
              <a:gd name="T72" fmla="*/ 4 w 113"/>
              <a:gd name="T73" fmla="*/ 62 h 160"/>
              <a:gd name="T74" fmla="*/ 10 w 113"/>
              <a:gd name="T75" fmla="*/ 44 h 160"/>
              <a:gd name="T76" fmla="*/ 20 w 113"/>
              <a:gd name="T77" fmla="*/ 33 h 160"/>
              <a:gd name="T78" fmla="*/ 30 w 113"/>
              <a:gd name="T79" fmla="*/ 22 h 160"/>
              <a:gd name="T80" fmla="*/ 41 w 113"/>
              <a:gd name="T81" fmla="*/ 14 h 160"/>
              <a:gd name="T82" fmla="*/ 53 w 113"/>
              <a:gd name="T83" fmla="*/ 7 h 160"/>
              <a:gd name="T84" fmla="*/ 66 w 113"/>
              <a:gd name="T85" fmla="*/ 2 h 160"/>
              <a:gd name="T86" fmla="*/ 79 w 113"/>
              <a:gd name="T87" fmla="*/ 0 h 160"/>
              <a:gd name="T88" fmla="*/ 93 w 113"/>
              <a:gd name="T89" fmla="*/ 0 h 160"/>
              <a:gd name="T90" fmla="*/ 108 w 113"/>
              <a:gd name="T91" fmla="*/ 2 h 16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3"/>
              <a:gd name="T139" fmla="*/ 0 h 160"/>
              <a:gd name="T140" fmla="*/ 113 w 113"/>
              <a:gd name="T141" fmla="*/ 160 h 16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3" h="160">
                <a:moveTo>
                  <a:pt x="108" y="2"/>
                </a:moveTo>
                <a:lnTo>
                  <a:pt x="109" y="6"/>
                </a:lnTo>
                <a:lnTo>
                  <a:pt x="112" y="7"/>
                </a:lnTo>
                <a:lnTo>
                  <a:pt x="113" y="9"/>
                </a:lnTo>
                <a:lnTo>
                  <a:pt x="113" y="13"/>
                </a:lnTo>
                <a:lnTo>
                  <a:pt x="102" y="9"/>
                </a:lnTo>
                <a:lnTo>
                  <a:pt x="91" y="9"/>
                </a:lnTo>
                <a:lnTo>
                  <a:pt x="79" y="12"/>
                </a:lnTo>
                <a:lnTo>
                  <a:pt x="67" y="16"/>
                </a:lnTo>
                <a:lnTo>
                  <a:pt x="56" y="22"/>
                </a:lnTo>
                <a:lnTo>
                  <a:pt x="45" y="30"/>
                </a:lnTo>
                <a:lnTo>
                  <a:pt x="35" y="37"/>
                </a:lnTo>
                <a:lnTo>
                  <a:pt x="25" y="44"/>
                </a:lnTo>
                <a:lnTo>
                  <a:pt x="17" y="62"/>
                </a:lnTo>
                <a:lnTo>
                  <a:pt x="14" y="81"/>
                </a:lnTo>
                <a:lnTo>
                  <a:pt x="15" y="99"/>
                </a:lnTo>
                <a:lnTo>
                  <a:pt x="22" y="118"/>
                </a:lnTo>
                <a:lnTo>
                  <a:pt x="30" y="123"/>
                </a:lnTo>
                <a:lnTo>
                  <a:pt x="36" y="129"/>
                </a:lnTo>
                <a:lnTo>
                  <a:pt x="43" y="134"/>
                </a:lnTo>
                <a:lnTo>
                  <a:pt x="51" y="139"/>
                </a:lnTo>
                <a:lnTo>
                  <a:pt x="58" y="143"/>
                </a:lnTo>
                <a:lnTo>
                  <a:pt x="66" y="147"/>
                </a:lnTo>
                <a:lnTo>
                  <a:pt x="74" y="149"/>
                </a:lnTo>
                <a:lnTo>
                  <a:pt x="83" y="151"/>
                </a:lnTo>
                <a:lnTo>
                  <a:pt x="83" y="158"/>
                </a:lnTo>
                <a:lnTo>
                  <a:pt x="71" y="160"/>
                </a:lnTo>
                <a:lnTo>
                  <a:pt x="58" y="159"/>
                </a:lnTo>
                <a:lnTo>
                  <a:pt x="47" y="154"/>
                </a:lnTo>
                <a:lnTo>
                  <a:pt x="37" y="147"/>
                </a:lnTo>
                <a:lnTo>
                  <a:pt x="28" y="137"/>
                </a:lnTo>
                <a:lnTo>
                  <a:pt x="20" y="128"/>
                </a:lnTo>
                <a:lnTo>
                  <a:pt x="12" y="118"/>
                </a:lnTo>
                <a:lnTo>
                  <a:pt x="5" y="110"/>
                </a:lnTo>
                <a:lnTo>
                  <a:pt x="0" y="93"/>
                </a:lnTo>
                <a:lnTo>
                  <a:pt x="0" y="78"/>
                </a:lnTo>
                <a:lnTo>
                  <a:pt x="4" y="62"/>
                </a:lnTo>
                <a:lnTo>
                  <a:pt x="10" y="44"/>
                </a:lnTo>
                <a:lnTo>
                  <a:pt x="20" y="33"/>
                </a:lnTo>
                <a:lnTo>
                  <a:pt x="30" y="22"/>
                </a:lnTo>
                <a:lnTo>
                  <a:pt x="41" y="14"/>
                </a:lnTo>
                <a:lnTo>
                  <a:pt x="53" y="7"/>
                </a:lnTo>
                <a:lnTo>
                  <a:pt x="66" y="2"/>
                </a:lnTo>
                <a:lnTo>
                  <a:pt x="79" y="0"/>
                </a:lnTo>
                <a:lnTo>
                  <a:pt x="93" y="0"/>
                </a:lnTo>
                <a:lnTo>
                  <a:pt x="108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29" name="Freeform 88"/>
          <p:cNvSpPr>
            <a:spLocks/>
          </p:cNvSpPr>
          <p:nvPr/>
        </p:nvSpPr>
        <p:spPr bwMode="auto">
          <a:xfrm>
            <a:off x="6773863" y="4138613"/>
            <a:ext cx="300037" cy="179387"/>
          </a:xfrm>
          <a:custGeom>
            <a:avLst/>
            <a:gdLst>
              <a:gd name="T0" fmla="*/ 48 w 189"/>
              <a:gd name="T1" fmla="*/ 6 h 113"/>
              <a:gd name="T2" fmla="*/ 34 w 189"/>
              <a:gd name="T3" fmla="*/ 9 h 113"/>
              <a:gd name="T4" fmla="*/ 19 w 189"/>
              <a:gd name="T5" fmla="*/ 11 h 113"/>
              <a:gd name="T6" fmla="*/ 12 w 189"/>
              <a:gd name="T7" fmla="*/ 19 h 113"/>
              <a:gd name="T8" fmla="*/ 35 w 189"/>
              <a:gd name="T9" fmla="*/ 35 h 113"/>
              <a:gd name="T10" fmla="*/ 82 w 189"/>
              <a:gd name="T11" fmla="*/ 42 h 113"/>
              <a:gd name="T12" fmla="*/ 127 w 189"/>
              <a:gd name="T13" fmla="*/ 52 h 113"/>
              <a:gd name="T14" fmla="*/ 169 w 189"/>
              <a:gd name="T15" fmla="*/ 69 h 113"/>
              <a:gd name="T16" fmla="*/ 182 w 189"/>
              <a:gd name="T17" fmla="*/ 83 h 113"/>
              <a:gd name="T18" fmla="*/ 168 w 189"/>
              <a:gd name="T19" fmla="*/ 79 h 113"/>
              <a:gd name="T20" fmla="*/ 155 w 189"/>
              <a:gd name="T21" fmla="*/ 73 h 113"/>
              <a:gd name="T22" fmla="*/ 141 w 189"/>
              <a:gd name="T23" fmla="*/ 66 h 113"/>
              <a:gd name="T24" fmla="*/ 55 w 189"/>
              <a:gd name="T25" fmla="*/ 48 h 113"/>
              <a:gd name="T26" fmla="*/ 49 w 189"/>
              <a:gd name="T27" fmla="*/ 67 h 113"/>
              <a:gd name="T28" fmla="*/ 53 w 189"/>
              <a:gd name="T29" fmla="*/ 84 h 113"/>
              <a:gd name="T30" fmla="*/ 80 w 189"/>
              <a:gd name="T31" fmla="*/ 84 h 113"/>
              <a:gd name="T32" fmla="*/ 107 w 189"/>
              <a:gd name="T33" fmla="*/ 89 h 113"/>
              <a:gd name="T34" fmla="*/ 132 w 189"/>
              <a:gd name="T35" fmla="*/ 98 h 113"/>
              <a:gd name="T36" fmla="*/ 155 w 189"/>
              <a:gd name="T37" fmla="*/ 113 h 113"/>
              <a:gd name="T38" fmla="*/ 127 w 189"/>
              <a:gd name="T39" fmla="*/ 104 h 113"/>
              <a:gd name="T40" fmla="*/ 101 w 189"/>
              <a:gd name="T41" fmla="*/ 98 h 113"/>
              <a:gd name="T42" fmla="*/ 74 w 189"/>
              <a:gd name="T43" fmla="*/ 94 h 113"/>
              <a:gd name="T44" fmla="*/ 46 w 189"/>
              <a:gd name="T45" fmla="*/ 91 h 113"/>
              <a:gd name="T46" fmla="*/ 35 w 189"/>
              <a:gd name="T47" fmla="*/ 79 h 113"/>
              <a:gd name="T48" fmla="*/ 38 w 189"/>
              <a:gd name="T49" fmla="*/ 64 h 113"/>
              <a:gd name="T50" fmla="*/ 44 w 189"/>
              <a:gd name="T51" fmla="*/ 57 h 113"/>
              <a:gd name="T52" fmla="*/ 53 w 189"/>
              <a:gd name="T53" fmla="*/ 54 h 113"/>
              <a:gd name="T54" fmla="*/ 44 w 189"/>
              <a:gd name="T55" fmla="*/ 48 h 113"/>
              <a:gd name="T56" fmla="*/ 34 w 189"/>
              <a:gd name="T57" fmla="*/ 45 h 113"/>
              <a:gd name="T58" fmla="*/ 22 w 189"/>
              <a:gd name="T59" fmla="*/ 42 h 113"/>
              <a:gd name="T60" fmla="*/ 10 w 189"/>
              <a:gd name="T61" fmla="*/ 40 h 113"/>
              <a:gd name="T62" fmla="*/ 0 w 189"/>
              <a:gd name="T63" fmla="*/ 25 h 113"/>
              <a:gd name="T64" fmla="*/ 4 w 189"/>
              <a:gd name="T65" fmla="*/ 8 h 113"/>
              <a:gd name="T66" fmla="*/ 15 w 189"/>
              <a:gd name="T67" fmla="*/ 5 h 113"/>
              <a:gd name="T68" fmla="*/ 28 w 189"/>
              <a:gd name="T69" fmla="*/ 2 h 113"/>
              <a:gd name="T70" fmla="*/ 40 w 189"/>
              <a:gd name="T71" fmla="*/ 0 h 113"/>
              <a:gd name="T72" fmla="*/ 53 w 189"/>
              <a:gd name="T73" fmla="*/ 3 h 1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9"/>
              <a:gd name="T112" fmla="*/ 0 h 113"/>
              <a:gd name="T113" fmla="*/ 189 w 189"/>
              <a:gd name="T114" fmla="*/ 113 h 11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9" h="113">
                <a:moveTo>
                  <a:pt x="53" y="3"/>
                </a:moveTo>
                <a:lnTo>
                  <a:pt x="48" y="6"/>
                </a:lnTo>
                <a:lnTo>
                  <a:pt x="41" y="9"/>
                </a:lnTo>
                <a:lnTo>
                  <a:pt x="34" y="9"/>
                </a:lnTo>
                <a:lnTo>
                  <a:pt x="25" y="10"/>
                </a:lnTo>
                <a:lnTo>
                  <a:pt x="19" y="11"/>
                </a:lnTo>
                <a:lnTo>
                  <a:pt x="14" y="15"/>
                </a:lnTo>
                <a:lnTo>
                  <a:pt x="12" y="19"/>
                </a:lnTo>
                <a:lnTo>
                  <a:pt x="13" y="29"/>
                </a:lnTo>
                <a:lnTo>
                  <a:pt x="35" y="35"/>
                </a:lnTo>
                <a:lnTo>
                  <a:pt x="59" y="39"/>
                </a:lnTo>
                <a:lnTo>
                  <a:pt x="82" y="42"/>
                </a:lnTo>
                <a:lnTo>
                  <a:pt x="105" y="47"/>
                </a:lnTo>
                <a:lnTo>
                  <a:pt x="127" y="52"/>
                </a:lnTo>
                <a:lnTo>
                  <a:pt x="148" y="59"/>
                </a:lnTo>
                <a:lnTo>
                  <a:pt x="169" y="69"/>
                </a:lnTo>
                <a:lnTo>
                  <a:pt x="189" y="82"/>
                </a:lnTo>
                <a:lnTo>
                  <a:pt x="182" y="83"/>
                </a:lnTo>
                <a:lnTo>
                  <a:pt x="176" y="82"/>
                </a:lnTo>
                <a:lnTo>
                  <a:pt x="168" y="79"/>
                </a:lnTo>
                <a:lnTo>
                  <a:pt x="162" y="77"/>
                </a:lnTo>
                <a:lnTo>
                  <a:pt x="155" y="73"/>
                </a:lnTo>
                <a:lnTo>
                  <a:pt x="147" y="70"/>
                </a:lnTo>
                <a:lnTo>
                  <a:pt x="141" y="66"/>
                </a:lnTo>
                <a:lnTo>
                  <a:pt x="133" y="64"/>
                </a:lnTo>
                <a:lnTo>
                  <a:pt x="55" y="48"/>
                </a:lnTo>
                <a:lnTo>
                  <a:pt x="53" y="58"/>
                </a:lnTo>
                <a:lnTo>
                  <a:pt x="49" y="67"/>
                </a:lnTo>
                <a:lnTo>
                  <a:pt x="48" y="76"/>
                </a:lnTo>
                <a:lnTo>
                  <a:pt x="53" y="84"/>
                </a:lnTo>
                <a:lnTo>
                  <a:pt x="66" y="84"/>
                </a:lnTo>
                <a:lnTo>
                  <a:pt x="80" y="84"/>
                </a:lnTo>
                <a:lnTo>
                  <a:pt x="94" y="86"/>
                </a:lnTo>
                <a:lnTo>
                  <a:pt x="107" y="89"/>
                </a:lnTo>
                <a:lnTo>
                  <a:pt x="120" y="94"/>
                </a:lnTo>
                <a:lnTo>
                  <a:pt x="132" y="98"/>
                </a:lnTo>
                <a:lnTo>
                  <a:pt x="145" y="104"/>
                </a:lnTo>
                <a:lnTo>
                  <a:pt x="155" y="113"/>
                </a:lnTo>
                <a:lnTo>
                  <a:pt x="141" y="108"/>
                </a:lnTo>
                <a:lnTo>
                  <a:pt x="127" y="104"/>
                </a:lnTo>
                <a:lnTo>
                  <a:pt x="114" y="101"/>
                </a:lnTo>
                <a:lnTo>
                  <a:pt x="101" y="98"/>
                </a:lnTo>
                <a:lnTo>
                  <a:pt x="87" y="96"/>
                </a:lnTo>
                <a:lnTo>
                  <a:pt x="74" y="94"/>
                </a:lnTo>
                <a:lnTo>
                  <a:pt x="60" y="92"/>
                </a:lnTo>
                <a:lnTo>
                  <a:pt x="46" y="91"/>
                </a:lnTo>
                <a:lnTo>
                  <a:pt x="39" y="85"/>
                </a:lnTo>
                <a:lnTo>
                  <a:pt x="35" y="79"/>
                </a:lnTo>
                <a:lnTo>
                  <a:pt x="34" y="71"/>
                </a:lnTo>
                <a:lnTo>
                  <a:pt x="38" y="64"/>
                </a:lnTo>
                <a:lnTo>
                  <a:pt x="40" y="60"/>
                </a:lnTo>
                <a:lnTo>
                  <a:pt x="44" y="57"/>
                </a:lnTo>
                <a:lnTo>
                  <a:pt x="48" y="54"/>
                </a:lnTo>
                <a:lnTo>
                  <a:pt x="53" y="54"/>
                </a:lnTo>
                <a:lnTo>
                  <a:pt x="49" y="51"/>
                </a:lnTo>
                <a:lnTo>
                  <a:pt x="44" y="48"/>
                </a:lnTo>
                <a:lnTo>
                  <a:pt x="39" y="46"/>
                </a:lnTo>
                <a:lnTo>
                  <a:pt x="34" y="45"/>
                </a:lnTo>
                <a:lnTo>
                  <a:pt x="28" y="43"/>
                </a:lnTo>
                <a:lnTo>
                  <a:pt x="22" y="42"/>
                </a:lnTo>
                <a:lnTo>
                  <a:pt x="15" y="41"/>
                </a:lnTo>
                <a:lnTo>
                  <a:pt x="10" y="40"/>
                </a:lnTo>
                <a:lnTo>
                  <a:pt x="2" y="35"/>
                </a:lnTo>
                <a:lnTo>
                  <a:pt x="0" y="25"/>
                </a:lnTo>
                <a:lnTo>
                  <a:pt x="3" y="16"/>
                </a:lnTo>
                <a:lnTo>
                  <a:pt x="4" y="8"/>
                </a:lnTo>
                <a:lnTo>
                  <a:pt x="9" y="6"/>
                </a:lnTo>
                <a:lnTo>
                  <a:pt x="15" y="5"/>
                </a:lnTo>
                <a:lnTo>
                  <a:pt x="22" y="3"/>
                </a:lnTo>
                <a:lnTo>
                  <a:pt x="28" y="2"/>
                </a:lnTo>
                <a:lnTo>
                  <a:pt x="34" y="0"/>
                </a:lnTo>
                <a:lnTo>
                  <a:pt x="40" y="0"/>
                </a:lnTo>
                <a:lnTo>
                  <a:pt x="46" y="0"/>
                </a:lnTo>
                <a:lnTo>
                  <a:pt x="53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30" name="Freeform 89"/>
          <p:cNvSpPr>
            <a:spLocks/>
          </p:cNvSpPr>
          <p:nvPr/>
        </p:nvSpPr>
        <p:spPr bwMode="auto">
          <a:xfrm>
            <a:off x="6832600" y="4100513"/>
            <a:ext cx="187325" cy="53975"/>
          </a:xfrm>
          <a:custGeom>
            <a:avLst/>
            <a:gdLst>
              <a:gd name="T0" fmla="*/ 118 w 118"/>
              <a:gd name="T1" fmla="*/ 26 h 34"/>
              <a:gd name="T2" fmla="*/ 109 w 118"/>
              <a:gd name="T3" fmla="*/ 34 h 34"/>
              <a:gd name="T4" fmla="*/ 94 w 118"/>
              <a:gd name="T5" fmla="*/ 21 h 34"/>
              <a:gd name="T6" fmla="*/ 6 w 118"/>
              <a:gd name="T7" fmla="*/ 8 h 34"/>
              <a:gd name="T8" fmla="*/ 0 w 118"/>
              <a:gd name="T9" fmla="*/ 0 h 34"/>
              <a:gd name="T10" fmla="*/ 13 w 118"/>
              <a:gd name="T11" fmla="*/ 2 h 34"/>
              <a:gd name="T12" fmla="*/ 28 w 118"/>
              <a:gd name="T13" fmla="*/ 2 h 34"/>
              <a:gd name="T14" fmla="*/ 44 w 118"/>
              <a:gd name="T15" fmla="*/ 3 h 34"/>
              <a:gd name="T16" fmla="*/ 60 w 118"/>
              <a:gd name="T17" fmla="*/ 4 h 34"/>
              <a:gd name="T18" fmla="*/ 75 w 118"/>
              <a:gd name="T19" fmla="*/ 6 h 34"/>
              <a:gd name="T20" fmla="*/ 90 w 118"/>
              <a:gd name="T21" fmla="*/ 10 h 34"/>
              <a:gd name="T22" fmla="*/ 105 w 118"/>
              <a:gd name="T23" fmla="*/ 17 h 34"/>
              <a:gd name="T24" fmla="*/ 118 w 118"/>
              <a:gd name="T25" fmla="*/ 26 h 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"/>
              <a:gd name="T40" fmla="*/ 0 h 34"/>
              <a:gd name="T41" fmla="*/ 118 w 118"/>
              <a:gd name="T42" fmla="*/ 34 h 3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" h="34">
                <a:moveTo>
                  <a:pt x="118" y="26"/>
                </a:moveTo>
                <a:lnTo>
                  <a:pt x="109" y="34"/>
                </a:lnTo>
                <a:lnTo>
                  <a:pt x="94" y="21"/>
                </a:lnTo>
                <a:lnTo>
                  <a:pt x="6" y="8"/>
                </a:lnTo>
                <a:lnTo>
                  <a:pt x="0" y="0"/>
                </a:lnTo>
                <a:lnTo>
                  <a:pt x="13" y="2"/>
                </a:lnTo>
                <a:lnTo>
                  <a:pt x="28" y="2"/>
                </a:lnTo>
                <a:lnTo>
                  <a:pt x="44" y="3"/>
                </a:lnTo>
                <a:lnTo>
                  <a:pt x="60" y="4"/>
                </a:lnTo>
                <a:lnTo>
                  <a:pt x="75" y="6"/>
                </a:lnTo>
                <a:lnTo>
                  <a:pt x="90" y="10"/>
                </a:lnTo>
                <a:lnTo>
                  <a:pt x="105" y="17"/>
                </a:lnTo>
                <a:lnTo>
                  <a:pt x="118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31" name="Freeform 90"/>
          <p:cNvSpPr>
            <a:spLocks/>
          </p:cNvSpPr>
          <p:nvPr/>
        </p:nvSpPr>
        <p:spPr bwMode="auto">
          <a:xfrm>
            <a:off x="6646863" y="4406900"/>
            <a:ext cx="47625" cy="134938"/>
          </a:xfrm>
          <a:custGeom>
            <a:avLst/>
            <a:gdLst>
              <a:gd name="T0" fmla="*/ 30 w 30"/>
              <a:gd name="T1" fmla="*/ 31 h 85"/>
              <a:gd name="T2" fmla="*/ 30 w 30"/>
              <a:gd name="T3" fmla="*/ 44 h 85"/>
              <a:gd name="T4" fmla="*/ 30 w 30"/>
              <a:gd name="T5" fmla="*/ 60 h 85"/>
              <a:gd name="T6" fmla="*/ 27 w 30"/>
              <a:gd name="T7" fmla="*/ 74 h 85"/>
              <a:gd name="T8" fmla="*/ 22 w 30"/>
              <a:gd name="T9" fmla="*/ 85 h 85"/>
              <a:gd name="T10" fmla="*/ 15 w 30"/>
              <a:gd name="T11" fmla="*/ 77 h 85"/>
              <a:gd name="T12" fmla="*/ 16 w 30"/>
              <a:gd name="T13" fmla="*/ 65 h 85"/>
              <a:gd name="T14" fmla="*/ 18 w 30"/>
              <a:gd name="T15" fmla="*/ 52 h 85"/>
              <a:gd name="T16" fmla="*/ 20 w 30"/>
              <a:gd name="T17" fmla="*/ 41 h 85"/>
              <a:gd name="T18" fmla="*/ 0 w 30"/>
              <a:gd name="T19" fmla="*/ 0 h 85"/>
              <a:gd name="T20" fmla="*/ 8 w 30"/>
              <a:gd name="T21" fmla="*/ 4 h 85"/>
              <a:gd name="T22" fmla="*/ 16 w 30"/>
              <a:gd name="T23" fmla="*/ 12 h 85"/>
              <a:gd name="T24" fmla="*/ 22 w 30"/>
              <a:gd name="T25" fmla="*/ 23 h 85"/>
              <a:gd name="T26" fmla="*/ 30 w 30"/>
              <a:gd name="T27" fmla="*/ 31 h 8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"/>
              <a:gd name="T43" fmla="*/ 0 h 85"/>
              <a:gd name="T44" fmla="*/ 30 w 30"/>
              <a:gd name="T45" fmla="*/ 85 h 8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" h="85">
                <a:moveTo>
                  <a:pt x="30" y="31"/>
                </a:moveTo>
                <a:lnTo>
                  <a:pt x="30" y="44"/>
                </a:lnTo>
                <a:lnTo>
                  <a:pt x="30" y="60"/>
                </a:lnTo>
                <a:lnTo>
                  <a:pt x="27" y="74"/>
                </a:lnTo>
                <a:lnTo>
                  <a:pt x="22" y="85"/>
                </a:lnTo>
                <a:lnTo>
                  <a:pt x="15" y="77"/>
                </a:lnTo>
                <a:lnTo>
                  <a:pt x="16" y="65"/>
                </a:lnTo>
                <a:lnTo>
                  <a:pt x="18" y="52"/>
                </a:lnTo>
                <a:lnTo>
                  <a:pt x="20" y="41"/>
                </a:lnTo>
                <a:lnTo>
                  <a:pt x="0" y="0"/>
                </a:lnTo>
                <a:lnTo>
                  <a:pt x="8" y="4"/>
                </a:lnTo>
                <a:lnTo>
                  <a:pt x="16" y="12"/>
                </a:lnTo>
                <a:lnTo>
                  <a:pt x="22" y="23"/>
                </a:lnTo>
                <a:lnTo>
                  <a:pt x="30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32" name="Freeform 91"/>
          <p:cNvSpPr>
            <a:spLocks/>
          </p:cNvSpPr>
          <p:nvPr/>
        </p:nvSpPr>
        <p:spPr bwMode="auto">
          <a:xfrm>
            <a:off x="6821488" y="4354513"/>
            <a:ext cx="22225" cy="369887"/>
          </a:xfrm>
          <a:custGeom>
            <a:avLst/>
            <a:gdLst>
              <a:gd name="T0" fmla="*/ 14 w 14"/>
              <a:gd name="T1" fmla="*/ 8 h 233"/>
              <a:gd name="T2" fmla="*/ 13 w 14"/>
              <a:gd name="T3" fmla="*/ 63 h 233"/>
              <a:gd name="T4" fmla="*/ 14 w 14"/>
              <a:gd name="T5" fmla="*/ 119 h 233"/>
              <a:gd name="T6" fmla="*/ 14 w 14"/>
              <a:gd name="T7" fmla="*/ 176 h 233"/>
              <a:gd name="T8" fmla="*/ 14 w 14"/>
              <a:gd name="T9" fmla="*/ 232 h 233"/>
              <a:gd name="T10" fmla="*/ 9 w 14"/>
              <a:gd name="T11" fmla="*/ 233 h 233"/>
              <a:gd name="T12" fmla="*/ 5 w 14"/>
              <a:gd name="T13" fmla="*/ 231 h 233"/>
              <a:gd name="T14" fmla="*/ 2 w 14"/>
              <a:gd name="T15" fmla="*/ 227 h 233"/>
              <a:gd name="T16" fmla="*/ 0 w 14"/>
              <a:gd name="T17" fmla="*/ 223 h 233"/>
              <a:gd name="T18" fmla="*/ 5 w 14"/>
              <a:gd name="T19" fmla="*/ 190 h 233"/>
              <a:gd name="T20" fmla="*/ 5 w 14"/>
              <a:gd name="T21" fmla="*/ 126 h 233"/>
              <a:gd name="T22" fmla="*/ 3 w 14"/>
              <a:gd name="T23" fmla="*/ 56 h 233"/>
              <a:gd name="T24" fmla="*/ 5 w 14"/>
              <a:gd name="T25" fmla="*/ 0 h 233"/>
              <a:gd name="T26" fmla="*/ 14 w 14"/>
              <a:gd name="T27" fmla="*/ 8 h 2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233"/>
              <a:gd name="T44" fmla="*/ 14 w 14"/>
              <a:gd name="T45" fmla="*/ 233 h 2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233">
                <a:moveTo>
                  <a:pt x="14" y="8"/>
                </a:moveTo>
                <a:lnTo>
                  <a:pt x="13" y="63"/>
                </a:lnTo>
                <a:lnTo>
                  <a:pt x="14" y="119"/>
                </a:lnTo>
                <a:lnTo>
                  <a:pt x="14" y="176"/>
                </a:lnTo>
                <a:lnTo>
                  <a:pt x="14" y="232"/>
                </a:lnTo>
                <a:lnTo>
                  <a:pt x="9" y="233"/>
                </a:lnTo>
                <a:lnTo>
                  <a:pt x="5" y="231"/>
                </a:lnTo>
                <a:lnTo>
                  <a:pt x="2" y="227"/>
                </a:lnTo>
                <a:lnTo>
                  <a:pt x="0" y="223"/>
                </a:lnTo>
                <a:lnTo>
                  <a:pt x="5" y="190"/>
                </a:lnTo>
                <a:lnTo>
                  <a:pt x="5" y="126"/>
                </a:lnTo>
                <a:lnTo>
                  <a:pt x="3" y="56"/>
                </a:lnTo>
                <a:lnTo>
                  <a:pt x="5" y="0"/>
                </a:lnTo>
                <a:lnTo>
                  <a:pt x="14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33" name="Freeform 92"/>
          <p:cNvSpPr>
            <a:spLocks/>
          </p:cNvSpPr>
          <p:nvPr/>
        </p:nvSpPr>
        <p:spPr bwMode="auto">
          <a:xfrm>
            <a:off x="6597650" y="4557713"/>
            <a:ext cx="74613" cy="68262"/>
          </a:xfrm>
          <a:custGeom>
            <a:avLst/>
            <a:gdLst>
              <a:gd name="T0" fmla="*/ 47 w 47"/>
              <a:gd name="T1" fmla="*/ 0 h 43"/>
              <a:gd name="T2" fmla="*/ 41 w 47"/>
              <a:gd name="T3" fmla="*/ 14 h 43"/>
              <a:gd name="T4" fmla="*/ 36 w 47"/>
              <a:gd name="T5" fmla="*/ 25 h 43"/>
              <a:gd name="T6" fmla="*/ 29 w 47"/>
              <a:gd name="T7" fmla="*/ 33 h 43"/>
              <a:gd name="T8" fmla="*/ 25 w 47"/>
              <a:gd name="T9" fmla="*/ 38 h 43"/>
              <a:gd name="T10" fmla="*/ 20 w 47"/>
              <a:gd name="T11" fmla="*/ 42 h 43"/>
              <a:gd name="T12" fmla="*/ 13 w 47"/>
              <a:gd name="T13" fmla="*/ 43 h 43"/>
              <a:gd name="T14" fmla="*/ 7 w 47"/>
              <a:gd name="T15" fmla="*/ 43 h 43"/>
              <a:gd name="T16" fmla="*/ 0 w 47"/>
              <a:gd name="T17" fmla="*/ 42 h 43"/>
              <a:gd name="T18" fmla="*/ 0 w 47"/>
              <a:gd name="T19" fmla="*/ 40 h 43"/>
              <a:gd name="T20" fmla="*/ 3 w 47"/>
              <a:gd name="T21" fmla="*/ 36 h 43"/>
              <a:gd name="T22" fmla="*/ 10 w 47"/>
              <a:gd name="T23" fmla="*/ 30 h 43"/>
              <a:gd name="T24" fmla="*/ 17 w 47"/>
              <a:gd name="T25" fmla="*/ 22 h 43"/>
              <a:gd name="T26" fmla="*/ 26 w 47"/>
              <a:gd name="T27" fmla="*/ 14 h 43"/>
              <a:gd name="T28" fmla="*/ 33 w 47"/>
              <a:gd name="T29" fmla="*/ 7 h 43"/>
              <a:gd name="T30" fmla="*/ 41 w 47"/>
              <a:gd name="T31" fmla="*/ 2 h 43"/>
              <a:gd name="T32" fmla="*/ 47 w 47"/>
              <a:gd name="T33" fmla="*/ 0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3"/>
              <a:gd name="T53" fmla="*/ 47 w 47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3">
                <a:moveTo>
                  <a:pt x="47" y="0"/>
                </a:moveTo>
                <a:lnTo>
                  <a:pt x="41" y="14"/>
                </a:lnTo>
                <a:lnTo>
                  <a:pt x="36" y="25"/>
                </a:lnTo>
                <a:lnTo>
                  <a:pt x="29" y="33"/>
                </a:lnTo>
                <a:lnTo>
                  <a:pt x="25" y="38"/>
                </a:lnTo>
                <a:lnTo>
                  <a:pt x="20" y="42"/>
                </a:lnTo>
                <a:lnTo>
                  <a:pt x="13" y="43"/>
                </a:lnTo>
                <a:lnTo>
                  <a:pt x="7" y="43"/>
                </a:lnTo>
                <a:lnTo>
                  <a:pt x="0" y="42"/>
                </a:lnTo>
                <a:lnTo>
                  <a:pt x="0" y="40"/>
                </a:lnTo>
                <a:lnTo>
                  <a:pt x="3" y="36"/>
                </a:lnTo>
                <a:lnTo>
                  <a:pt x="10" y="30"/>
                </a:lnTo>
                <a:lnTo>
                  <a:pt x="17" y="22"/>
                </a:lnTo>
                <a:lnTo>
                  <a:pt x="26" y="14"/>
                </a:lnTo>
                <a:lnTo>
                  <a:pt x="33" y="7"/>
                </a:lnTo>
                <a:lnTo>
                  <a:pt x="41" y="2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34" name="Freeform 93"/>
          <p:cNvSpPr>
            <a:spLocks/>
          </p:cNvSpPr>
          <p:nvPr/>
        </p:nvSpPr>
        <p:spPr bwMode="auto">
          <a:xfrm>
            <a:off x="7053263" y="4110038"/>
            <a:ext cx="123825" cy="374650"/>
          </a:xfrm>
          <a:custGeom>
            <a:avLst/>
            <a:gdLst>
              <a:gd name="T0" fmla="*/ 73 w 78"/>
              <a:gd name="T1" fmla="*/ 35 h 236"/>
              <a:gd name="T2" fmla="*/ 78 w 78"/>
              <a:gd name="T3" fmla="*/ 64 h 236"/>
              <a:gd name="T4" fmla="*/ 73 w 78"/>
              <a:gd name="T5" fmla="*/ 91 h 236"/>
              <a:gd name="T6" fmla="*/ 68 w 78"/>
              <a:gd name="T7" fmla="*/ 119 h 236"/>
              <a:gd name="T8" fmla="*/ 68 w 78"/>
              <a:gd name="T9" fmla="*/ 145 h 236"/>
              <a:gd name="T10" fmla="*/ 66 w 78"/>
              <a:gd name="T11" fmla="*/ 155 h 236"/>
              <a:gd name="T12" fmla="*/ 62 w 78"/>
              <a:gd name="T13" fmla="*/ 166 h 236"/>
              <a:gd name="T14" fmla="*/ 59 w 78"/>
              <a:gd name="T15" fmla="*/ 175 h 236"/>
              <a:gd name="T16" fmla="*/ 59 w 78"/>
              <a:gd name="T17" fmla="*/ 186 h 236"/>
              <a:gd name="T18" fmla="*/ 48 w 78"/>
              <a:gd name="T19" fmla="*/ 195 h 236"/>
              <a:gd name="T20" fmla="*/ 39 w 78"/>
              <a:gd name="T21" fmla="*/ 206 h 236"/>
              <a:gd name="T22" fmla="*/ 32 w 78"/>
              <a:gd name="T23" fmla="*/ 217 h 236"/>
              <a:gd name="T24" fmla="*/ 28 w 78"/>
              <a:gd name="T25" fmla="*/ 230 h 236"/>
              <a:gd name="T26" fmla="*/ 20 w 78"/>
              <a:gd name="T27" fmla="*/ 229 h 236"/>
              <a:gd name="T28" fmla="*/ 13 w 78"/>
              <a:gd name="T29" fmla="*/ 233 h 236"/>
              <a:gd name="T30" fmla="*/ 7 w 78"/>
              <a:gd name="T31" fmla="*/ 236 h 236"/>
              <a:gd name="T32" fmla="*/ 0 w 78"/>
              <a:gd name="T33" fmla="*/ 233 h 236"/>
              <a:gd name="T34" fmla="*/ 7 w 78"/>
              <a:gd name="T35" fmla="*/ 229 h 236"/>
              <a:gd name="T36" fmla="*/ 13 w 78"/>
              <a:gd name="T37" fmla="*/ 223 h 236"/>
              <a:gd name="T38" fmla="*/ 18 w 78"/>
              <a:gd name="T39" fmla="*/ 216 h 236"/>
              <a:gd name="T40" fmla="*/ 23 w 78"/>
              <a:gd name="T41" fmla="*/ 209 h 236"/>
              <a:gd name="T42" fmla="*/ 28 w 78"/>
              <a:gd name="T43" fmla="*/ 201 h 236"/>
              <a:gd name="T44" fmla="*/ 33 w 78"/>
              <a:gd name="T45" fmla="*/ 194 h 236"/>
              <a:gd name="T46" fmla="*/ 38 w 78"/>
              <a:gd name="T47" fmla="*/ 187 h 236"/>
              <a:gd name="T48" fmla="*/ 46 w 78"/>
              <a:gd name="T49" fmla="*/ 181 h 236"/>
              <a:gd name="T50" fmla="*/ 52 w 78"/>
              <a:gd name="T51" fmla="*/ 157 h 236"/>
              <a:gd name="T52" fmla="*/ 54 w 78"/>
              <a:gd name="T53" fmla="*/ 134 h 236"/>
              <a:gd name="T54" fmla="*/ 57 w 78"/>
              <a:gd name="T55" fmla="*/ 110 h 236"/>
              <a:gd name="T56" fmla="*/ 62 w 78"/>
              <a:gd name="T57" fmla="*/ 88 h 236"/>
              <a:gd name="T58" fmla="*/ 66 w 78"/>
              <a:gd name="T59" fmla="*/ 76 h 236"/>
              <a:gd name="T60" fmla="*/ 67 w 78"/>
              <a:gd name="T61" fmla="*/ 64 h 236"/>
              <a:gd name="T62" fmla="*/ 66 w 78"/>
              <a:gd name="T63" fmla="*/ 52 h 236"/>
              <a:gd name="T64" fmla="*/ 62 w 78"/>
              <a:gd name="T65" fmla="*/ 40 h 236"/>
              <a:gd name="T66" fmla="*/ 57 w 78"/>
              <a:gd name="T67" fmla="*/ 29 h 236"/>
              <a:gd name="T68" fmla="*/ 49 w 78"/>
              <a:gd name="T69" fmla="*/ 18 h 236"/>
              <a:gd name="T70" fmla="*/ 41 w 78"/>
              <a:gd name="T71" fmla="*/ 9 h 236"/>
              <a:gd name="T72" fmla="*/ 31 w 78"/>
              <a:gd name="T73" fmla="*/ 0 h 236"/>
              <a:gd name="T74" fmla="*/ 36 w 78"/>
              <a:gd name="T75" fmla="*/ 3 h 236"/>
              <a:gd name="T76" fmla="*/ 42 w 78"/>
              <a:gd name="T77" fmla="*/ 6 h 236"/>
              <a:gd name="T78" fmla="*/ 48 w 78"/>
              <a:gd name="T79" fmla="*/ 9 h 236"/>
              <a:gd name="T80" fmla="*/ 54 w 78"/>
              <a:gd name="T81" fmla="*/ 14 h 236"/>
              <a:gd name="T82" fmla="*/ 61 w 78"/>
              <a:gd name="T83" fmla="*/ 18 h 236"/>
              <a:gd name="T84" fmla="*/ 66 w 78"/>
              <a:gd name="T85" fmla="*/ 23 h 236"/>
              <a:gd name="T86" fmla="*/ 70 w 78"/>
              <a:gd name="T87" fmla="*/ 29 h 236"/>
              <a:gd name="T88" fmla="*/ 73 w 78"/>
              <a:gd name="T89" fmla="*/ 35 h 2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8"/>
              <a:gd name="T136" fmla="*/ 0 h 236"/>
              <a:gd name="T137" fmla="*/ 78 w 78"/>
              <a:gd name="T138" fmla="*/ 236 h 2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8" h="236">
                <a:moveTo>
                  <a:pt x="73" y="35"/>
                </a:moveTo>
                <a:lnTo>
                  <a:pt x="78" y="64"/>
                </a:lnTo>
                <a:lnTo>
                  <a:pt x="73" y="91"/>
                </a:lnTo>
                <a:lnTo>
                  <a:pt x="68" y="119"/>
                </a:lnTo>
                <a:lnTo>
                  <a:pt x="68" y="145"/>
                </a:lnTo>
                <a:lnTo>
                  <a:pt x="66" y="155"/>
                </a:lnTo>
                <a:lnTo>
                  <a:pt x="62" y="166"/>
                </a:lnTo>
                <a:lnTo>
                  <a:pt x="59" y="175"/>
                </a:lnTo>
                <a:lnTo>
                  <a:pt x="59" y="186"/>
                </a:lnTo>
                <a:lnTo>
                  <a:pt x="48" y="195"/>
                </a:lnTo>
                <a:lnTo>
                  <a:pt x="39" y="206"/>
                </a:lnTo>
                <a:lnTo>
                  <a:pt x="32" y="217"/>
                </a:lnTo>
                <a:lnTo>
                  <a:pt x="28" y="230"/>
                </a:lnTo>
                <a:lnTo>
                  <a:pt x="20" y="229"/>
                </a:lnTo>
                <a:lnTo>
                  <a:pt x="13" y="233"/>
                </a:lnTo>
                <a:lnTo>
                  <a:pt x="7" y="236"/>
                </a:lnTo>
                <a:lnTo>
                  <a:pt x="0" y="233"/>
                </a:lnTo>
                <a:lnTo>
                  <a:pt x="7" y="229"/>
                </a:lnTo>
                <a:lnTo>
                  <a:pt x="13" y="223"/>
                </a:lnTo>
                <a:lnTo>
                  <a:pt x="18" y="216"/>
                </a:lnTo>
                <a:lnTo>
                  <a:pt x="23" y="209"/>
                </a:lnTo>
                <a:lnTo>
                  <a:pt x="28" y="201"/>
                </a:lnTo>
                <a:lnTo>
                  <a:pt x="33" y="194"/>
                </a:lnTo>
                <a:lnTo>
                  <a:pt x="38" y="187"/>
                </a:lnTo>
                <a:lnTo>
                  <a:pt x="46" y="181"/>
                </a:lnTo>
                <a:lnTo>
                  <a:pt x="52" y="157"/>
                </a:lnTo>
                <a:lnTo>
                  <a:pt x="54" y="134"/>
                </a:lnTo>
                <a:lnTo>
                  <a:pt x="57" y="110"/>
                </a:lnTo>
                <a:lnTo>
                  <a:pt x="62" y="88"/>
                </a:lnTo>
                <a:lnTo>
                  <a:pt x="66" y="76"/>
                </a:lnTo>
                <a:lnTo>
                  <a:pt x="67" y="64"/>
                </a:lnTo>
                <a:lnTo>
                  <a:pt x="66" y="52"/>
                </a:lnTo>
                <a:lnTo>
                  <a:pt x="62" y="40"/>
                </a:lnTo>
                <a:lnTo>
                  <a:pt x="57" y="29"/>
                </a:lnTo>
                <a:lnTo>
                  <a:pt x="49" y="18"/>
                </a:lnTo>
                <a:lnTo>
                  <a:pt x="41" y="9"/>
                </a:lnTo>
                <a:lnTo>
                  <a:pt x="31" y="0"/>
                </a:lnTo>
                <a:lnTo>
                  <a:pt x="36" y="3"/>
                </a:lnTo>
                <a:lnTo>
                  <a:pt x="42" y="6"/>
                </a:lnTo>
                <a:lnTo>
                  <a:pt x="48" y="9"/>
                </a:lnTo>
                <a:lnTo>
                  <a:pt x="54" y="14"/>
                </a:lnTo>
                <a:lnTo>
                  <a:pt x="61" y="18"/>
                </a:lnTo>
                <a:lnTo>
                  <a:pt x="66" y="23"/>
                </a:lnTo>
                <a:lnTo>
                  <a:pt x="70" y="29"/>
                </a:lnTo>
                <a:lnTo>
                  <a:pt x="73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35" name="Freeform 94"/>
          <p:cNvSpPr>
            <a:spLocks/>
          </p:cNvSpPr>
          <p:nvPr/>
        </p:nvSpPr>
        <p:spPr bwMode="auto">
          <a:xfrm>
            <a:off x="6870700" y="4308475"/>
            <a:ext cx="176213" cy="98425"/>
          </a:xfrm>
          <a:custGeom>
            <a:avLst/>
            <a:gdLst>
              <a:gd name="T0" fmla="*/ 49 w 111"/>
              <a:gd name="T1" fmla="*/ 3 h 62"/>
              <a:gd name="T2" fmla="*/ 40 w 111"/>
              <a:gd name="T3" fmla="*/ 9 h 62"/>
              <a:gd name="T4" fmla="*/ 29 w 111"/>
              <a:gd name="T5" fmla="*/ 12 h 62"/>
              <a:gd name="T6" fmla="*/ 19 w 111"/>
              <a:gd name="T7" fmla="*/ 17 h 62"/>
              <a:gd name="T8" fmla="*/ 14 w 111"/>
              <a:gd name="T9" fmla="*/ 27 h 62"/>
              <a:gd name="T10" fmla="*/ 26 w 111"/>
              <a:gd name="T11" fmla="*/ 32 h 62"/>
              <a:gd name="T12" fmla="*/ 39 w 111"/>
              <a:gd name="T13" fmla="*/ 35 h 62"/>
              <a:gd name="T14" fmla="*/ 51 w 111"/>
              <a:gd name="T15" fmla="*/ 38 h 62"/>
              <a:gd name="T16" fmla="*/ 65 w 111"/>
              <a:gd name="T17" fmla="*/ 41 h 62"/>
              <a:gd name="T18" fmla="*/ 77 w 111"/>
              <a:gd name="T19" fmla="*/ 44 h 62"/>
              <a:gd name="T20" fmla="*/ 89 w 111"/>
              <a:gd name="T21" fmla="*/ 49 h 62"/>
              <a:gd name="T22" fmla="*/ 100 w 111"/>
              <a:gd name="T23" fmla="*/ 54 h 62"/>
              <a:gd name="T24" fmla="*/ 111 w 111"/>
              <a:gd name="T25" fmla="*/ 61 h 62"/>
              <a:gd name="T26" fmla="*/ 107 w 111"/>
              <a:gd name="T27" fmla="*/ 62 h 62"/>
              <a:gd name="T28" fmla="*/ 102 w 111"/>
              <a:gd name="T29" fmla="*/ 62 h 62"/>
              <a:gd name="T30" fmla="*/ 96 w 111"/>
              <a:gd name="T31" fmla="*/ 61 h 62"/>
              <a:gd name="T32" fmla="*/ 90 w 111"/>
              <a:gd name="T33" fmla="*/ 60 h 62"/>
              <a:gd name="T34" fmla="*/ 82 w 111"/>
              <a:gd name="T35" fmla="*/ 57 h 62"/>
              <a:gd name="T36" fmla="*/ 76 w 111"/>
              <a:gd name="T37" fmla="*/ 55 h 62"/>
              <a:gd name="T38" fmla="*/ 69 w 111"/>
              <a:gd name="T39" fmla="*/ 53 h 62"/>
              <a:gd name="T40" fmla="*/ 62 w 111"/>
              <a:gd name="T41" fmla="*/ 50 h 62"/>
              <a:gd name="T42" fmla="*/ 54 w 111"/>
              <a:gd name="T43" fmla="*/ 49 h 62"/>
              <a:gd name="T44" fmla="*/ 45 w 111"/>
              <a:gd name="T45" fmla="*/ 48 h 62"/>
              <a:gd name="T46" fmla="*/ 36 w 111"/>
              <a:gd name="T47" fmla="*/ 45 h 62"/>
              <a:gd name="T48" fmla="*/ 28 w 111"/>
              <a:gd name="T49" fmla="*/ 43 h 62"/>
              <a:gd name="T50" fmla="*/ 20 w 111"/>
              <a:gd name="T51" fmla="*/ 41 h 62"/>
              <a:gd name="T52" fmla="*/ 13 w 111"/>
              <a:gd name="T53" fmla="*/ 37 h 62"/>
              <a:gd name="T54" fmla="*/ 7 w 111"/>
              <a:gd name="T55" fmla="*/ 32 h 62"/>
              <a:gd name="T56" fmla="*/ 0 w 111"/>
              <a:gd name="T57" fmla="*/ 27 h 62"/>
              <a:gd name="T58" fmla="*/ 4 w 111"/>
              <a:gd name="T59" fmla="*/ 20 h 62"/>
              <a:gd name="T60" fmla="*/ 8 w 111"/>
              <a:gd name="T61" fmla="*/ 13 h 62"/>
              <a:gd name="T62" fmla="*/ 12 w 111"/>
              <a:gd name="T63" fmla="*/ 7 h 62"/>
              <a:gd name="T64" fmla="*/ 19 w 111"/>
              <a:gd name="T65" fmla="*/ 3 h 62"/>
              <a:gd name="T66" fmla="*/ 26 w 111"/>
              <a:gd name="T67" fmla="*/ 2 h 62"/>
              <a:gd name="T68" fmla="*/ 35 w 111"/>
              <a:gd name="T69" fmla="*/ 1 h 62"/>
              <a:gd name="T70" fmla="*/ 43 w 111"/>
              <a:gd name="T71" fmla="*/ 0 h 62"/>
              <a:gd name="T72" fmla="*/ 49 w 111"/>
              <a:gd name="T73" fmla="*/ 3 h 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1"/>
              <a:gd name="T112" fmla="*/ 0 h 62"/>
              <a:gd name="T113" fmla="*/ 111 w 111"/>
              <a:gd name="T114" fmla="*/ 62 h 6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1" h="62">
                <a:moveTo>
                  <a:pt x="49" y="3"/>
                </a:moveTo>
                <a:lnTo>
                  <a:pt x="40" y="9"/>
                </a:lnTo>
                <a:lnTo>
                  <a:pt x="29" y="12"/>
                </a:lnTo>
                <a:lnTo>
                  <a:pt x="19" y="17"/>
                </a:lnTo>
                <a:lnTo>
                  <a:pt x="14" y="27"/>
                </a:lnTo>
                <a:lnTo>
                  <a:pt x="26" y="32"/>
                </a:lnTo>
                <a:lnTo>
                  <a:pt x="39" y="35"/>
                </a:lnTo>
                <a:lnTo>
                  <a:pt x="51" y="38"/>
                </a:lnTo>
                <a:lnTo>
                  <a:pt x="65" y="41"/>
                </a:lnTo>
                <a:lnTo>
                  <a:pt x="77" y="44"/>
                </a:lnTo>
                <a:lnTo>
                  <a:pt x="89" y="49"/>
                </a:lnTo>
                <a:lnTo>
                  <a:pt x="100" y="54"/>
                </a:lnTo>
                <a:lnTo>
                  <a:pt x="111" y="61"/>
                </a:lnTo>
                <a:lnTo>
                  <a:pt x="107" y="62"/>
                </a:lnTo>
                <a:lnTo>
                  <a:pt x="102" y="62"/>
                </a:lnTo>
                <a:lnTo>
                  <a:pt x="96" y="61"/>
                </a:lnTo>
                <a:lnTo>
                  <a:pt x="90" y="60"/>
                </a:lnTo>
                <a:lnTo>
                  <a:pt x="82" y="57"/>
                </a:lnTo>
                <a:lnTo>
                  <a:pt x="76" y="55"/>
                </a:lnTo>
                <a:lnTo>
                  <a:pt x="69" y="53"/>
                </a:lnTo>
                <a:lnTo>
                  <a:pt x="62" y="50"/>
                </a:lnTo>
                <a:lnTo>
                  <a:pt x="54" y="49"/>
                </a:lnTo>
                <a:lnTo>
                  <a:pt x="45" y="48"/>
                </a:lnTo>
                <a:lnTo>
                  <a:pt x="36" y="45"/>
                </a:lnTo>
                <a:lnTo>
                  <a:pt x="28" y="43"/>
                </a:lnTo>
                <a:lnTo>
                  <a:pt x="20" y="41"/>
                </a:lnTo>
                <a:lnTo>
                  <a:pt x="13" y="37"/>
                </a:lnTo>
                <a:lnTo>
                  <a:pt x="7" y="32"/>
                </a:lnTo>
                <a:lnTo>
                  <a:pt x="0" y="27"/>
                </a:lnTo>
                <a:lnTo>
                  <a:pt x="4" y="20"/>
                </a:lnTo>
                <a:lnTo>
                  <a:pt x="8" y="13"/>
                </a:lnTo>
                <a:lnTo>
                  <a:pt x="12" y="7"/>
                </a:lnTo>
                <a:lnTo>
                  <a:pt x="19" y="3"/>
                </a:lnTo>
                <a:lnTo>
                  <a:pt x="26" y="2"/>
                </a:lnTo>
                <a:lnTo>
                  <a:pt x="35" y="1"/>
                </a:lnTo>
                <a:lnTo>
                  <a:pt x="43" y="0"/>
                </a:lnTo>
                <a:lnTo>
                  <a:pt x="49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36" name="Freeform 95"/>
          <p:cNvSpPr>
            <a:spLocks/>
          </p:cNvSpPr>
          <p:nvPr/>
        </p:nvSpPr>
        <p:spPr bwMode="auto">
          <a:xfrm>
            <a:off x="6297613" y="4927600"/>
            <a:ext cx="646112" cy="36513"/>
          </a:xfrm>
          <a:custGeom>
            <a:avLst/>
            <a:gdLst>
              <a:gd name="T0" fmla="*/ 375 w 407"/>
              <a:gd name="T1" fmla="*/ 1 h 23"/>
              <a:gd name="T2" fmla="*/ 407 w 407"/>
              <a:gd name="T3" fmla="*/ 7 h 23"/>
              <a:gd name="T4" fmla="*/ 401 w 407"/>
              <a:gd name="T5" fmla="*/ 10 h 23"/>
              <a:gd name="T6" fmla="*/ 391 w 407"/>
              <a:gd name="T7" fmla="*/ 12 h 23"/>
              <a:gd name="T8" fmla="*/ 378 w 407"/>
              <a:gd name="T9" fmla="*/ 14 h 23"/>
              <a:gd name="T10" fmla="*/ 360 w 407"/>
              <a:gd name="T11" fmla="*/ 16 h 23"/>
              <a:gd name="T12" fmla="*/ 340 w 407"/>
              <a:gd name="T13" fmla="*/ 17 h 23"/>
              <a:gd name="T14" fmla="*/ 319 w 407"/>
              <a:gd name="T15" fmla="*/ 18 h 23"/>
              <a:gd name="T16" fmla="*/ 296 w 407"/>
              <a:gd name="T17" fmla="*/ 18 h 23"/>
              <a:gd name="T18" fmla="*/ 272 w 407"/>
              <a:gd name="T19" fmla="*/ 18 h 23"/>
              <a:gd name="T20" fmla="*/ 247 w 407"/>
              <a:gd name="T21" fmla="*/ 19 h 23"/>
              <a:gd name="T22" fmla="*/ 221 w 407"/>
              <a:gd name="T23" fmla="*/ 19 h 23"/>
              <a:gd name="T24" fmla="*/ 197 w 407"/>
              <a:gd name="T25" fmla="*/ 19 h 23"/>
              <a:gd name="T26" fmla="*/ 174 w 407"/>
              <a:gd name="T27" fmla="*/ 19 h 23"/>
              <a:gd name="T28" fmla="*/ 151 w 407"/>
              <a:gd name="T29" fmla="*/ 19 h 23"/>
              <a:gd name="T30" fmla="*/ 132 w 407"/>
              <a:gd name="T31" fmla="*/ 20 h 23"/>
              <a:gd name="T32" fmla="*/ 114 w 407"/>
              <a:gd name="T33" fmla="*/ 20 h 23"/>
              <a:gd name="T34" fmla="*/ 99 w 407"/>
              <a:gd name="T35" fmla="*/ 22 h 23"/>
              <a:gd name="T36" fmla="*/ 92 w 407"/>
              <a:gd name="T37" fmla="*/ 23 h 23"/>
              <a:gd name="T38" fmla="*/ 79 w 407"/>
              <a:gd name="T39" fmla="*/ 23 h 23"/>
              <a:gd name="T40" fmla="*/ 64 w 407"/>
              <a:gd name="T41" fmla="*/ 23 h 23"/>
              <a:gd name="T42" fmla="*/ 48 w 407"/>
              <a:gd name="T43" fmla="*/ 22 h 23"/>
              <a:gd name="T44" fmla="*/ 32 w 407"/>
              <a:gd name="T45" fmla="*/ 22 h 23"/>
              <a:gd name="T46" fmla="*/ 17 w 407"/>
              <a:gd name="T47" fmla="*/ 20 h 23"/>
              <a:gd name="T48" fmla="*/ 6 w 407"/>
              <a:gd name="T49" fmla="*/ 18 h 23"/>
              <a:gd name="T50" fmla="*/ 0 w 407"/>
              <a:gd name="T51" fmla="*/ 17 h 23"/>
              <a:gd name="T52" fmla="*/ 6 w 407"/>
              <a:gd name="T53" fmla="*/ 13 h 23"/>
              <a:gd name="T54" fmla="*/ 18 w 407"/>
              <a:gd name="T55" fmla="*/ 11 h 23"/>
              <a:gd name="T56" fmla="*/ 35 w 407"/>
              <a:gd name="T57" fmla="*/ 7 h 23"/>
              <a:gd name="T58" fmla="*/ 54 w 407"/>
              <a:gd name="T59" fmla="*/ 6 h 23"/>
              <a:gd name="T60" fmla="*/ 78 w 407"/>
              <a:gd name="T61" fmla="*/ 4 h 23"/>
              <a:gd name="T62" fmla="*/ 105 w 407"/>
              <a:gd name="T63" fmla="*/ 2 h 23"/>
              <a:gd name="T64" fmla="*/ 134 w 407"/>
              <a:gd name="T65" fmla="*/ 1 h 23"/>
              <a:gd name="T66" fmla="*/ 164 w 407"/>
              <a:gd name="T67" fmla="*/ 1 h 23"/>
              <a:gd name="T68" fmla="*/ 194 w 407"/>
              <a:gd name="T69" fmla="*/ 0 h 23"/>
              <a:gd name="T70" fmla="*/ 225 w 407"/>
              <a:gd name="T71" fmla="*/ 0 h 23"/>
              <a:gd name="T72" fmla="*/ 255 w 407"/>
              <a:gd name="T73" fmla="*/ 0 h 23"/>
              <a:gd name="T74" fmla="*/ 283 w 407"/>
              <a:gd name="T75" fmla="*/ 0 h 23"/>
              <a:gd name="T76" fmla="*/ 310 w 407"/>
              <a:gd name="T77" fmla="*/ 0 h 23"/>
              <a:gd name="T78" fmla="*/ 335 w 407"/>
              <a:gd name="T79" fmla="*/ 1 h 23"/>
              <a:gd name="T80" fmla="*/ 358 w 407"/>
              <a:gd name="T81" fmla="*/ 1 h 23"/>
              <a:gd name="T82" fmla="*/ 375 w 407"/>
              <a:gd name="T83" fmla="*/ 1 h 2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7"/>
              <a:gd name="T127" fmla="*/ 0 h 23"/>
              <a:gd name="T128" fmla="*/ 407 w 407"/>
              <a:gd name="T129" fmla="*/ 23 h 2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7" h="23">
                <a:moveTo>
                  <a:pt x="375" y="1"/>
                </a:moveTo>
                <a:lnTo>
                  <a:pt x="407" y="7"/>
                </a:lnTo>
                <a:lnTo>
                  <a:pt x="401" y="10"/>
                </a:lnTo>
                <a:lnTo>
                  <a:pt x="391" y="12"/>
                </a:lnTo>
                <a:lnTo>
                  <a:pt x="378" y="14"/>
                </a:lnTo>
                <a:lnTo>
                  <a:pt x="360" y="16"/>
                </a:lnTo>
                <a:lnTo>
                  <a:pt x="340" y="17"/>
                </a:lnTo>
                <a:lnTo>
                  <a:pt x="319" y="18"/>
                </a:lnTo>
                <a:lnTo>
                  <a:pt x="296" y="18"/>
                </a:lnTo>
                <a:lnTo>
                  <a:pt x="272" y="18"/>
                </a:lnTo>
                <a:lnTo>
                  <a:pt x="247" y="19"/>
                </a:lnTo>
                <a:lnTo>
                  <a:pt x="221" y="19"/>
                </a:lnTo>
                <a:lnTo>
                  <a:pt x="197" y="19"/>
                </a:lnTo>
                <a:lnTo>
                  <a:pt x="174" y="19"/>
                </a:lnTo>
                <a:lnTo>
                  <a:pt x="151" y="19"/>
                </a:lnTo>
                <a:lnTo>
                  <a:pt x="132" y="20"/>
                </a:lnTo>
                <a:lnTo>
                  <a:pt x="114" y="20"/>
                </a:lnTo>
                <a:lnTo>
                  <a:pt x="99" y="22"/>
                </a:lnTo>
                <a:lnTo>
                  <a:pt x="92" y="23"/>
                </a:lnTo>
                <a:lnTo>
                  <a:pt x="79" y="23"/>
                </a:lnTo>
                <a:lnTo>
                  <a:pt x="64" y="23"/>
                </a:lnTo>
                <a:lnTo>
                  <a:pt x="48" y="22"/>
                </a:lnTo>
                <a:lnTo>
                  <a:pt x="32" y="22"/>
                </a:lnTo>
                <a:lnTo>
                  <a:pt x="17" y="20"/>
                </a:lnTo>
                <a:lnTo>
                  <a:pt x="6" y="18"/>
                </a:lnTo>
                <a:lnTo>
                  <a:pt x="0" y="17"/>
                </a:lnTo>
                <a:lnTo>
                  <a:pt x="6" y="13"/>
                </a:lnTo>
                <a:lnTo>
                  <a:pt x="18" y="11"/>
                </a:lnTo>
                <a:lnTo>
                  <a:pt x="35" y="7"/>
                </a:lnTo>
                <a:lnTo>
                  <a:pt x="54" y="6"/>
                </a:lnTo>
                <a:lnTo>
                  <a:pt x="78" y="4"/>
                </a:lnTo>
                <a:lnTo>
                  <a:pt x="105" y="2"/>
                </a:lnTo>
                <a:lnTo>
                  <a:pt x="134" y="1"/>
                </a:lnTo>
                <a:lnTo>
                  <a:pt x="164" y="1"/>
                </a:lnTo>
                <a:lnTo>
                  <a:pt x="194" y="0"/>
                </a:lnTo>
                <a:lnTo>
                  <a:pt x="225" y="0"/>
                </a:lnTo>
                <a:lnTo>
                  <a:pt x="255" y="0"/>
                </a:lnTo>
                <a:lnTo>
                  <a:pt x="283" y="0"/>
                </a:lnTo>
                <a:lnTo>
                  <a:pt x="310" y="0"/>
                </a:lnTo>
                <a:lnTo>
                  <a:pt x="335" y="1"/>
                </a:lnTo>
                <a:lnTo>
                  <a:pt x="358" y="1"/>
                </a:lnTo>
                <a:lnTo>
                  <a:pt x="375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37" name="Freeform 96"/>
          <p:cNvSpPr>
            <a:spLocks/>
          </p:cNvSpPr>
          <p:nvPr/>
        </p:nvSpPr>
        <p:spPr bwMode="auto">
          <a:xfrm>
            <a:off x="6948488" y="4416425"/>
            <a:ext cx="34925" cy="514350"/>
          </a:xfrm>
          <a:custGeom>
            <a:avLst/>
            <a:gdLst>
              <a:gd name="T0" fmla="*/ 17 w 22"/>
              <a:gd name="T1" fmla="*/ 34 h 324"/>
              <a:gd name="T2" fmla="*/ 21 w 22"/>
              <a:gd name="T3" fmla="*/ 92 h 324"/>
              <a:gd name="T4" fmla="*/ 21 w 22"/>
              <a:gd name="T5" fmla="*/ 152 h 324"/>
              <a:gd name="T6" fmla="*/ 20 w 22"/>
              <a:gd name="T7" fmla="*/ 213 h 324"/>
              <a:gd name="T8" fmla="*/ 22 w 22"/>
              <a:gd name="T9" fmla="*/ 273 h 324"/>
              <a:gd name="T10" fmla="*/ 21 w 22"/>
              <a:gd name="T11" fmla="*/ 283 h 324"/>
              <a:gd name="T12" fmla="*/ 21 w 22"/>
              <a:gd name="T13" fmla="*/ 300 h 324"/>
              <a:gd name="T14" fmla="*/ 18 w 22"/>
              <a:gd name="T15" fmla="*/ 318 h 324"/>
              <a:gd name="T16" fmla="*/ 12 w 22"/>
              <a:gd name="T17" fmla="*/ 324 h 324"/>
              <a:gd name="T18" fmla="*/ 9 w 22"/>
              <a:gd name="T19" fmla="*/ 269 h 324"/>
              <a:gd name="T20" fmla="*/ 5 w 22"/>
              <a:gd name="T21" fmla="*/ 158 h 324"/>
              <a:gd name="T22" fmla="*/ 1 w 22"/>
              <a:gd name="T23" fmla="*/ 49 h 324"/>
              <a:gd name="T24" fmla="*/ 0 w 22"/>
              <a:gd name="T25" fmla="*/ 0 h 324"/>
              <a:gd name="T26" fmla="*/ 17 w 22"/>
              <a:gd name="T27" fmla="*/ 34 h 3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"/>
              <a:gd name="T43" fmla="*/ 0 h 324"/>
              <a:gd name="T44" fmla="*/ 22 w 22"/>
              <a:gd name="T45" fmla="*/ 324 h 3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" h="324">
                <a:moveTo>
                  <a:pt x="17" y="34"/>
                </a:moveTo>
                <a:lnTo>
                  <a:pt x="21" y="92"/>
                </a:lnTo>
                <a:lnTo>
                  <a:pt x="21" y="152"/>
                </a:lnTo>
                <a:lnTo>
                  <a:pt x="20" y="213"/>
                </a:lnTo>
                <a:lnTo>
                  <a:pt x="22" y="273"/>
                </a:lnTo>
                <a:lnTo>
                  <a:pt x="21" y="283"/>
                </a:lnTo>
                <a:lnTo>
                  <a:pt x="21" y="300"/>
                </a:lnTo>
                <a:lnTo>
                  <a:pt x="18" y="318"/>
                </a:lnTo>
                <a:lnTo>
                  <a:pt x="12" y="324"/>
                </a:lnTo>
                <a:lnTo>
                  <a:pt x="9" y="269"/>
                </a:lnTo>
                <a:lnTo>
                  <a:pt x="5" y="158"/>
                </a:lnTo>
                <a:lnTo>
                  <a:pt x="1" y="49"/>
                </a:lnTo>
                <a:lnTo>
                  <a:pt x="0" y="0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38" name="Freeform 97"/>
          <p:cNvSpPr>
            <a:spLocks/>
          </p:cNvSpPr>
          <p:nvPr/>
        </p:nvSpPr>
        <p:spPr bwMode="auto">
          <a:xfrm>
            <a:off x="6354763" y="5018088"/>
            <a:ext cx="84137" cy="161925"/>
          </a:xfrm>
          <a:custGeom>
            <a:avLst/>
            <a:gdLst>
              <a:gd name="T0" fmla="*/ 37 w 53"/>
              <a:gd name="T1" fmla="*/ 2 h 102"/>
              <a:gd name="T2" fmla="*/ 42 w 53"/>
              <a:gd name="T3" fmla="*/ 3 h 102"/>
              <a:gd name="T4" fmla="*/ 46 w 53"/>
              <a:gd name="T5" fmla="*/ 5 h 102"/>
              <a:gd name="T6" fmla="*/ 50 w 53"/>
              <a:gd name="T7" fmla="*/ 9 h 102"/>
              <a:gd name="T8" fmla="*/ 53 w 53"/>
              <a:gd name="T9" fmla="*/ 12 h 102"/>
              <a:gd name="T10" fmla="*/ 47 w 53"/>
              <a:gd name="T11" fmla="*/ 14 h 102"/>
              <a:gd name="T12" fmla="*/ 38 w 53"/>
              <a:gd name="T13" fmla="*/ 11 h 102"/>
              <a:gd name="T14" fmla="*/ 31 w 53"/>
              <a:gd name="T15" fmla="*/ 11 h 102"/>
              <a:gd name="T16" fmla="*/ 27 w 53"/>
              <a:gd name="T17" fmla="*/ 18 h 102"/>
              <a:gd name="T18" fmla="*/ 20 w 53"/>
              <a:gd name="T19" fmla="*/ 40 h 102"/>
              <a:gd name="T20" fmla="*/ 18 w 53"/>
              <a:gd name="T21" fmla="*/ 60 h 102"/>
              <a:gd name="T22" fmla="*/ 16 w 53"/>
              <a:gd name="T23" fmla="*/ 82 h 102"/>
              <a:gd name="T24" fmla="*/ 9 w 53"/>
              <a:gd name="T25" fmla="*/ 102 h 102"/>
              <a:gd name="T26" fmla="*/ 4 w 53"/>
              <a:gd name="T27" fmla="*/ 89 h 102"/>
              <a:gd name="T28" fmla="*/ 0 w 53"/>
              <a:gd name="T29" fmla="*/ 62 h 102"/>
              <a:gd name="T30" fmla="*/ 0 w 53"/>
              <a:gd name="T31" fmla="*/ 33 h 102"/>
              <a:gd name="T32" fmla="*/ 5 w 53"/>
              <a:gd name="T33" fmla="*/ 14 h 102"/>
              <a:gd name="T34" fmla="*/ 7 w 53"/>
              <a:gd name="T35" fmla="*/ 10 h 102"/>
              <a:gd name="T36" fmla="*/ 14 w 53"/>
              <a:gd name="T37" fmla="*/ 4 h 102"/>
              <a:gd name="T38" fmla="*/ 25 w 53"/>
              <a:gd name="T39" fmla="*/ 0 h 102"/>
              <a:gd name="T40" fmla="*/ 37 w 53"/>
              <a:gd name="T41" fmla="*/ 2 h 1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3"/>
              <a:gd name="T64" fmla="*/ 0 h 102"/>
              <a:gd name="T65" fmla="*/ 53 w 53"/>
              <a:gd name="T66" fmla="*/ 102 h 10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3" h="102">
                <a:moveTo>
                  <a:pt x="37" y="2"/>
                </a:moveTo>
                <a:lnTo>
                  <a:pt x="42" y="3"/>
                </a:lnTo>
                <a:lnTo>
                  <a:pt x="46" y="5"/>
                </a:lnTo>
                <a:lnTo>
                  <a:pt x="50" y="9"/>
                </a:lnTo>
                <a:lnTo>
                  <a:pt x="53" y="12"/>
                </a:lnTo>
                <a:lnTo>
                  <a:pt x="47" y="14"/>
                </a:lnTo>
                <a:lnTo>
                  <a:pt x="38" y="11"/>
                </a:lnTo>
                <a:lnTo>
                  <a:pt x="31" y="11"/>
                </a:lnTo>
                <a:lnTo>
                  <a:pt x="27" y="18"/>
                </a:lnTo>
                <a:lnTo>
                  <a:pt x="20" y="40"/>
                </a:lnTo>
                <a:lnTo>
                  <a:pt x="18" y="60"/>
                </a:lnTo>
                <a:lnTo>
                  <a:pt x="16" y="82"/>
                </a:lnTo>
                <a:lnTo>
                  <a:pt x="9" y="102"/>
                </a:lnTo>
                <a:lnTo>
                  <a:pt x="4" y="89"/>
                </a:lnTo>
                <a:lnTo>
                  <a:pt x="0" y="62"/>
                </a:lnTo>
                <a:lnTo>
                  <a:pt x="0" y="33"/>
                </a:lnTo>
                <a:lnTo>
                  <a:pt x="5" y="14"/>
                </a:lnTo>
                <a:lnTo>
                  <a:pt x="7" y="10"/>
                </a:lnTo>
                <a:lnTo>
                  <a:pt x="14" y="4"/>
                </a:lnTo>
                <a:lnTo>
                  <a:pt x="25" y="0"/>
                </a:lnTo>
                <a:lnTo>
                  <a:pt x="37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39" name="Freeform 98"/>
          <p:cNvSpPr>
            <a:spLocks/>
          </p:cNvSpPr>
          <p:nvPr/>
        </p:nvSpPr>
        <p:spPr bwMode="auto">
          <a:xfrm>
            <a:off x="6508750" y="5026025"/>
            <a:ext cx="115888" cy="396875"/>
          </a:xfrm>
          <a:custGeom>
            <a:avLst/>
            <a:gdLst>
              <a:gd name="T0" fmla="*/ 6 w 73"/>
              <a:gd name="T1" fmla="*/ 0 h 250"/>
              <a:gd name="T2" fmla="*/ 15 w 73"/>
              <a:gd name="T3" fmla="*/ 17 h 250"/>
              <a:gd name="T4" fmla="*/ 23 w 73"/>
              <a:gd name="T5" fmla="*/ 34 h 250"/>
              <a:gd name="T6" fmla="*/ 32 w 73"/>
              <a:gd name="T7" fmla="*/ 52 h 250"/>
              <a:gd name="T8" fmla="*/ 42 w 73"/>
              <a:gd name="T9" fmla="*/ 68 h 250"/>
              <a:gd name="T10" fmla="*/ 49 w 73"/>
              <a:gd name="T11" fmla="*/ 88 h 250"/>
              <a:gd name="T12" fmla="*/ 58 w 73"/>
              <a:gd name="T13" fmla="*/ 106 h 250"/>
              <a:gd name="T14" fmla="*/ 66 w 73"/>
              <a:gd name="T15" fmla="*/ 124 h 250"/>
              <a:gd name="T16" fmla="*/ 73 w 73"/>
              <a:gd name="T17" fmla="*/ 141 h 250"/>
              <a:gd name="T18" fmla="*/ 69 w 73"/>
              <a:gd name="T19" fmla="*/ 169 h 250"/>
              <a:gd name="T20" fmla="*/ 66 w 73"/>
              <a:gd name="T21" fmla="*/ 195 h 250"/>
              <a:gd name="T22" fmla="*/ 63 w 73"/>
              <a:gd name="T23" fmla="*/ 223 h 250"/>
              <a:gd name="T24" fmla="*/ 64 w 73"/>
              <a:gd name="T25" fmla="*/ 250 h 250"/>
              <a:gd name="T26" fmla="*/ 53 w 73"/>
              <a:gd name="T27" fmla="*/ 225 h 250"/>
              <a:gd name="T28" fmla="*/ 54 w 73"/>
              <a:gd name="T29" fmla="*/ 197 h 250"/>
              <a:gd name="T30" fmla="*/ 59 w 73"/>
              <a:gd name="T31" fmla="*/ 168 h 250"/>
              <a:gd name="T32" fmla="*/ 61 w 73"/>
              <a:gd name="T33" fmla="*/ 139 h 250"/>
              <a:gd name="T34" fmla="*/ 53 w 73"/>
              <a:gd name="T35" fmla="*/ 122 h 250"/>
              <a:gd name="T36" fmla="*/ 46 w 73"/>
              <a:gd name="T37" fmla="*/ 106 h 250"/>
              <a:gd name="T38" fmla="*/ 38 w 73"/>
              <a:gd name="T39" fmla="*/ 89 h 250"/>
              <a:gd name="T40" fmla="*/ 30 w 73"/>
              <a:gd name="T41" fmla="*/ 72 h 250"/>
              <a:gd name="T42" fmla="*/ 22 w 73"/>
              <a:gd name="T43" fmla="*/ 55 h 250"/>
              <a:gd name="T44" fmla="*/ 13 w 73"/>
              <a:gd name="T45" fmla="*/ 39 h 250"/>
              <a:gd name="T46" fmla="*/ 7 w 73"/>
              <a:gd name="T47" fmla="*/ 22 h 250"/>
              <a:gd name="T48" fmla="*/ 0 w 73"/>
              <a:gd name="T49" fmla="*/ 5 h 250"/>
              <a:gd name="T50" fmla="*/ 6 w 73"/>
              <a:gd name="T51" fmla="*/ 0 h 2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3"/>
              <a:gd name="T79" fmla="*/ 0 h 250"/>
              <a:gd name="T80" fmla="*/ 73 w 73"/>
              <a:gd name="T81" fmla="*/ 250 h 2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3" h="250">
                <a:moveTo>
                  <a:pt x="6" y="0"/>
                </a:moveTo>
                <a:lnTo>
                  <a:pt x="15" y="17"/>
                </a:lnTo>
                <a:lnTo>
                  <a:pt x="23" y="34"/>
                </a:lnTo>
                <a:lnTo>
                  <a:pt x="32" y="52"/>
                </a:lnTo>
                <a:lnTo>
                  <a:pt x="42" y="68"/>
                </a:lnTo>
                <a:lnTo>
                  <a:pt x="49" y="88"/>
                </a:lnTo>
                <a:lnTo>
                  <a:pt x="58" y="106"/>
                </a:lnTo>
                <a:lnTo>
                  <a:pt x="66" y="124"/>
                </a:lnTo>
                <a:lnTo>
                  <a:pt x="73" y="141"/>
                </a:lnTo>
                <a:lnTo>
                  <a:pt x="69" y="169"/>
                </a:lnTo>
                <a:lnTo>
                  <a:pt x="66" y="195"/>
                </a:lnTo>
                <a:lnTo>
                  <a:pt x="63" y="223"/>
                </a:lnTo>
                <a:lnTo>
                  <a:pt x="64" y="250"/>
                </a:lnTo>
                <a:lnTo>
                  <a:pt x="53" y="225"/>
                </a:lnTo>
                <a:lnTo>
                  <a:pt x="54" y="197"/>
                </a:lnTo>
                <a:lnTo>
                  <a:pt x="59" y="168"/>
                </a:lnTo>
                <a:lnTo>
                  <a:pt x="61" y="139"/>
                </a:lnTo>
                <a:lnTo>
                  <a:pt x="53" y="122"/>
                </a:lnTo>
                <a:lnTo>
                  <a:pt x="46" y="106"/>
                </a:lnTo>
                <a:lnTo>
                  <a:pt x="38" y="89"/>
                </a:lnTo>
                <a:lnTo>
                  <a:pt x="30" y="72"/>
                </a:lnTo>
                <a:lnTo>
                  <a:pt x="22" y="55"/>
                </a:lnTo>
                <a:lnTo>
                  <a:pt x="13" y="39"/>
                </a:lnTo>
                <a:lnTo>
                  <a:pt x="7" y="22"/>
                </a:lnTo>
                <a:lnTo>
                  <a:pt x="0" y="5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40" name="Freeform 99"/>
          <p:cNvSpPr>
            <a:spLocks/>
          </p:cNvSpPr>
          <p:nvPr/>
        </p:nvSpPr>
        <p:spPr bwMode="auto">
          <a:xfrm>
            <a:off x="7005638" y="4522788"/>
            <a:ext cx="90487" cy="179387"/>
          </a:xfrm>
          <a:custGeom>
            <a:avLst/>
            <a:gdLst>
              <a:gd name="T0" fmla="*/ 51 w 57"/>
              <a:gd name="T1" fmla="*/ 0 h 113"/>
              <a:gd name="T2" fmla="*/ 57 w 57"/>
              <a:gd name="T3" fmla="*/ 20 h 113"/>
              <a:gd name="T4" fmla="*/ 57 w 57"/>
              <a:gd name="T5" fmla="*/ 41 h 113"/>
              <a:gd name="T6" fmla="*/ 52 w 57"/>
              <a:gd name="T7" fmla="*/ 62 h 113"/>
              <a:gd name="T8" fmla="*/ 46 w 57"/>
              <a:gd name="T9" fmla="*/ 83 h 113"/>
              <a:gd name="T10" fmla="*/ 40 w 57"/>
              <a:gd name="T11" fmla="*/ 95 h 113"/>
              <a:gd name="T12" fmla="*/ 33 w 57"/>
              <a:gd name="T13" fmla="*/ 102 h 113"/>
              <a:gd name="T14" fmla="*/ 28 w 57"/>
              <a:gd name="T15" fmla="*/ 107 h 113"/>
              <a:gd name="T16" fmla="*/ 23 w 57"/>
              <a:gd name="T17" fmla="*/ 109 h 113"/>
              <a:gd name="T18" fmla="*/ 17 w 57"/>
              <a:gd name="T19" fmla="*/ 110 h 113"/>
              <a:gd name="T20" fmla="*/ 12 w 57"/>
              <a:gd name="T21" fmla="*/ 110 h 113"/>
              <a:gd name="T22" fmla="*/ 6 w 57"/>
              <a:gd name="T23" fmla="*/ 111 h 113"/>
              <a:gd name="T24" fmla="*/ 0 w 57"/>
              <a:gd name="T25" fmla="*/ 113 h 113"/>
              <a:gd name="T26" fmla="*/ 10 w 57"/>
              <a:gd name="T27" fmla="*/ 103 h 113"/>
              <a:gd name="T28" fmla="*/ 20 w 57"/>
              <a:gd name="T29" fmla="*/ 92 h 113"/>
              <a:gd name="T30" fmla="*/ 27 w 57"/>
              <a:gd name="T31" fmla="*/ 80 h 113"/>
              <a:gd name="T32" fmla="*/ 33 w 57"/>
              <a:gd name="T33" fmla="*/ 68 h 113"/>
              <a:gd name="T34" fmla="*/ 38 w 57"/>
              <a:gd name="T35" fmla="*/ 55 h 113"/>
              <a:gd name="T36" fmla="*/ 41 w 57"/>
              <a:gd name="T37" fmla="*/ 42 h 113"/>
              <a:gd name="T38" fmla="*/ 41 w 57"/>
              <a:gd name="T39" fmla="*/ 29 h 113"/>
              <a:gd name="T40" fmla="*/ 40 w 57"/>
              <a:gd name="T41" fmla="*/ 16 h 113"/>
              <a:gd name="T42" fmla="*/ 43 w 57"/>
              <a:gd name="T43" fmla="*/ 12 h 113"/>
              <a:gd name="T44" fmla="*/ 43 w 57"/>
              <a:gd name="T45" fmla="*/ 6 h 113"/>
              <a:gd name="T46" fmla="*/ 46 w 57"/>
              <a:gd name="T47" fmla="*/ 1 h 113"/>
              <a:gd name="T48" fmla="*/ 51 w 57"/>
              <a:gd name="T49" fmla="*/ 0 h 1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"/>
              <a:gd name="T76" fmla="*/ 0 h 113"/>
              <a:gd name="T77" fmla="*/ 57 w 57"/>
              <a:gd name="T78" fmla="*/ 113 h 11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" h="113">
                <a:moveTo>
                  <a:pt x="51" y="0"/>
                </a:moveTo>
                <a:lnTo>
                  <a:pt x="57" y="20"/>
                </a:lnTo>
                <a:lnTo>
                  <a:pt x="57" y="41"/>
                </a:lnTo>
                <a:lnTo>
                  <a:pt x="52" y="62"/>
                </a:lnTo>
                <a:lnTo>
                  <a:pt x="46" y="83"/>
                </a:lnTo>
                <a:lnTo>
                  <a:pt x="40" y="95"/>
                </a:lnTo>
                <a:lnTo>
                  <a:pt x="33" y="102"/>
                </a:lnTo>
                <a:lnTo>
                  <a:pt x="28" y="107"/>
                </a:lnTo>
                <a:lnTo>
                  <a:pt x="23" y="109"/>
                </a:lnTo>
                <a:lnTo>
                  <a:pt x="17" y="110"/>
                </a:lnTo>
                <a:lnTo>
                  <a:pt x="12" y="110"/>
                </a:lnTo>
                <a:lnTo>
                  <a:pt x="6" y="111"/>
                </a:lnTo>
                <a:lnTo>
                  <a:pt x="0" y="113"/>
                </a:lnTo>
                <a:lnTo>
                  <a:pt x="10" y="103"/>
                </a:lnTo>
                <a:lnTo>
                  <a:pt x="20" y="92"/>
                </a:lnTo>
                <a:lnTo>
                  <a:pt x="27" y="80"/>
                </a:lnTo>
                <a:lnTo>
                  <a:pt x="33" y="68"/>
                </a:lnTo>
                <a:lnTo>
                  <a:pt x="38" y="55"/>
                </a:lnTo>
                <a:lnTo>
                  <a:pt x="41" y="42"/>
                </a:lnTo>
                <a:lnTo>
                  <a:pt x="41" y="29"/>
                </a:lnTo>
                <a:lnTo>
                  <a:pt x="40" y="16"/>
                </a:lnTo>
                <a:lnTo>
                  <a:pt x="43" y="12"/>
                </a:lnTo>
                <a:lnTo>
                  <a:pt x="43" y="6"/>
                </a:lnTo>
                <a:lnTo>
                  <a:pt x="46" y="1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41" name="Freeform 100"/>
          <p:cNvSpPr>
            <a:spLocks/>
          </p:cNvSpPr>
          <p:nvPr/>
        </p:nvSpPr>
        <p:spPr bwMode="auto">
          <a:xfrm>
            <a:off x="6694488" y="4983163"/>
            <a:ext cx="252412" cy="598487"/>
          </a:xfrm>
          <a:custGeom>
            <a:avLst/>
            <a:gdLst>
              <a:gd name="T0" fmla="*/ 159 w 159"/>
              <a:gd name="T1" fmla="*/ 377 h 377"/>
              <a:gd name="T2" fmla="*/ 123 w 159"/>
              <a:gd name="T3" fmla="*/ 367 h 377"/>
              <a:gd name="T4" fmla="*/ 113 w 159"/>
              <a:gd name="T5" fmla="*/ 343 h 377"/>
              <a:gd name="T6" fmla="*/ 105 w 159"/>
              <a:gd name="T7" fmla="*/ 313 h 377"/>
              <a:gd name="T8" fmla="*/ 99 w 159"/>
              <a:gd name="T9" fmla="*/ 280 h 377"/>
              <a:gd name="T10" fmla="*/ 95 w 159"/>
              <a:gd name="T11" fmla="*/ 244 h 377"/>
              <a:gd name="T12" fmla="*/ 89 w 159"/>
              <a:gd name="T13" fmla="*/ 208 h 377"/>
              <a:gd name="T14" fmla="*/ 83 w 159"/>
              <a:gd name="T15" fmla="*/ 174 h 377"/>
              <a:gd name="T16" fmla="*/ 74 w 159"/>
              <a:gd name="T17" fmla="*/ 146 h 377"/>
              <a:gd name="T18" fmla="*/ 63 w 159"/>
              <a:gd name="T19" fmla="*/ 123 h 377"/>
              <a:gd name="T20" fmla="*/ 58 w 159"/>
              <a:gd name="T21" fmla="*/ 107 h 377"/>
              <a:gd name="T22" fmla="*/ 50 w 159"/>
              <a:gd name="T23" fmla="*/ 92 h 377"/>
              <a:gd name="T24" fmla="*/ 41 w 159"/>
              <a:gd name="T25" fmla="*/ 78 h 377"/>
              <a:gd name="T26" fmla="*/ 32 w 159"/>
              <a:gd name="T27" fmla="*/ 62 h 377"/>
              <a:gd name="T28" fmla="*/ 22 w 159"/>
              <a:gd name="T29" fmla="*/ 48 h 377"/>
              <a:gd name="T30" fmla="*/ 12 w 159"/>
              <a:gd name="T31" fmla="*/ 32 h 377"/>
              <a:gd name="T32" fmla="*/ 5 w 159"/>
              <a:gd name="T33" fmla="*/ 16 h 377"/>
              <a:gd name="T34" fmla="*/ 0 w 159"/>
              <a:gd name="T35" fmla="*/ 0 h 377"/>
              <a:gd name="T36" fmla="*/ 34 w 159"/>
              <a:gd name="T37" fmla="*/ 28 h 377"/>
              <a:gd name="T38" fmla="*/ 63 w 159"/>
              <a:gd name="T39" fmla="*/ 69 h 377"/>
              <a:gd name="T40" fmla="*/ 87 w 159"/>
              <a:gd name="T41" fmla="*/ 118 h 377"/>
              <a:gd name="T42" fmla="*/ 105 w 159"/>
              <a:gd name="T43" fmla="*/ 172 h 377"/>
              <a:gd name="T44" fmla="*/ 121 w 159"/>
              <a:gd name="T45" fmla="*/ 228 h 377"/>
              <a:gd name="T46" fmla="*/ 135 w 159"/>
              <a:gd name="T47" fmla="*/ 283 h 377"/>
              <a:gd name="T48" fmla="*/ 147 w 159"/>
              <a:gd name="T49" fmla="*/ 334 h 377"/>
              <a:gd name="T50" fmla="*/ 159 w 159"/>
              <a:gd name="T51" fmla="*/ 377 h 37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9"/>
              <a:gd name="T79" fmla="*/ 0 h 377"/>
              <a:gd name="T80" fmla="*/ 159 w 159"/>
              <a:gd name="T81" fmla="*/ 377 h 37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9" h="377">
                <a:moveTo>
                  <a:pt x="159" y="377"/>
                </a:moveTo>
                <a:lnTo>
                  <a:pt x="123" y="367"/>
                </a:lnTo>
                <a:lnTo>
                  <a:pt x="113" y="343"/>
                </a:lnTo>
                <a:lnTo>
                  <a:pt x="105" y="313"/>
                </a:lnTo>
                <a:lnTo>
                  <a:pt x="99" y="280"/>
                </a:lnTo>
                <a:lnTo>
                  <a:pt x="95" y="244"/>
                </a:lnTo>
                <a:lnTo>
                  <a:pt x="89" y="208"/>
                </a:lnTo>
                <a:lnTo>
                  <a:pt x="83" y="174"/>
                </a:lnTo>
                <a:lnTo>
                  <a:pt x="74" y="146"/>
                </a:lnTo>
                <a:lnTo>
                  <a:pt x="63" y="123"/>
                </a:lnTo>
                <a:lnTo>
                  <a:pt x="58" y="107"/>
                </a:lnTo>
                <a:lnTo>
                  <a:pt x="50" y="92"/>
                </a:lnTo>
                <a:lnTo>
                  <a:pt x="41" y="78"/>
                </a:lnTo>
                <a:lnTo>
                  <a:pt x="32" y="62"/>
                </a:lnTo>
                <a:lnTo>
                  <a:pt x="22" y="48"/>
                </a:lnTo>
                <a:lnTo>
                  <a:pt x="12" y="32"/>
                </a:lnTo>
                <a:lnTo>
                  <a:pt x="5" y="16"/>
                </a:lnTo>
                <a:lnTo>
                  <a:pt x="0" y="0"/>
                </a:lnTo>
                <a:lnTo>
                  <a:pt x="34" y="28"/>
                </a:lnTo>
                <a:lnTo>
                  <a:pt x="63" y="69"/>
                </a:lnTo>
                <a:lnTo>
                  <a:pt x="87" y="118"/>
                </a:lnTo>
                <a:lnTo>
                  <a:pt x="105" y="172"/>
                </a:lnTo>
                <a:lnTo>
                  <a:pt x="121" y="228"/>
                </a:lnTo>
                <a:lnTo>
                  <a:pt x="135" y="283"/>
                </a:lnTo>
                <a:lnTo>
                  <a:pt x="147" y="334"/>
                </a:lnTo>
                <a:lnTo>
                  <a:pt x="159" y="3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42" name="Freeform 101"/>
          <p:cNvSpPr>
            <a:spLocks/>
          </p:cNvSpPr>
          <p:nvPr/>
        </p:nvSpPr>
        <p:spPr bwMode="auto">
          <a:xfrm>
            <a:off x="5883275" y="2406650"/>
            <a:ext cx="47625" cy="46038"/>
          </a:xfrm>
          <a:custGeom>
            <a:avLst/>
            <a:gdLst>
              <a:gd name="T0" fmla="*/ 30 w 30"/>
              <a:gd name="T1" fmla="*/ 14 h 29"/>
              <a:gd name="T2" fmla="*/ 30 w 30"/>
              <a:gd name="T3" fmla="*/ 24 h 29"/>
              <a:gd name="T4" fmla="*/ 20 w 30"/>
              <a:gd name="T5" fmla="*/ 29 h 29"/>
              <a:gd name="T6" fmla="*/ 10 w 30"/>
              <a:gd name="T7" fmla="*/ 26 h 29"/>
              <a:gd name="T8" fmla="*/ 2 w 30"/>
              <a:gd name="T9" fmla="*/ 20 h 29"/>
              <a:gd name="T10" fmla="*/ 0 w 30"/>
              <a:gd name="T11" fmla="*/ 11 h 29"/>
              <a:gd name="T12" fmla="*/ 7 w 30"/>
              <a:gd name="T13" fmla="*/ 2 h 29"/>
              <a:gd name="T14" fmla="*/ 19 w 30"/>
              <a:gd name="T15" fmla="*/ 0 h 29"/>
              <a:gd name="T16" fmla="*/ 27 w 30"/>
              <a:gd name="T17" fmla="*/ 3 h 29"/>
              <a:gd name="T18" fmla="*/ 30 w 30"/>
              <a:gd name="T19" fmla="*/ 14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29"/>
              <a:gd name="T32" fmla="*/ 30 w 30"/>
              <a:gd name="T33" fmla="*/ 29 h 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29">
                <a:moveTo>
                  <a:pt x="30" y="14"/>
                </a:moveTo>
                <a:lnTo>
                  <a:pt x="30" y="24"/>
                </a:lnTo>
                <a:lnTo>
                  <a:pt x="20" y="29"/>
                </a:lnTo>
                <a:lnTo>
                  <a:pt x="10" y="26"/>
                </a:lnTo>
                <a:lnTo>
                  <a:pt x="2" y="20"/>
                </a:lnTo>
                <a:lnTo>
                  <a:pt x="0" y="11"/>
                </a:lnTo>
                <a:lnTo>
                  <a:pt x="7" y="2"/>
                </a:lnTo>
                <a:lnTo>
                  <a:pt x="19" y="0"/>
                </a:lnTo>
                <a:lnTo>
                  <a:pt x="27" y="3"/>
                </a:lnTo>
                <a:lnTo>
                  <a:pt x="30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43" name="Freeform 102"/>
          <p:cNvSpPr>
            <a:spLocks/>
          </p:cNvSpPr>
          <p:nvPr/>
        </p:nvSpPr>
        <p:spPr bwMode="auto">
          <a:xfrm>
            <a:off x="6235700" y="2406650"/>
            <a:ext cx="49213" cy="46038"/>
          </a:xfrm>
          <a:custGeom>
            <a:avLst/>
            <a:gdLst>
              <a:gd name="T0" fmla="*/ 31 w 31"/>
              <a:gd name="T1" fmla="*/ 14 h 29"/>
              <a:gd name="T2" fmla="*/ 31 w 31"/>
              <a:gd name="T3" fmla="*/ 24 h 29"/>
              <a:gd name="T4" fmla="*/ 21 w 31"/>
              <a:gd name="T5" fmla="*/ 29 h 29"/>
              <a:gd name="T6" fmla="*/ 11 w 31"/>
              <a:gd name="T7" fmla="*/ 26 h 29"/>
              <a:gd name="T8" fmla="*/ 4 w 31"/>
              <a:gd name="T9" fmla="*/ 20 h 29"/>
              <a:gd name="T10" fmla="*/ 0 w 31"/>
              <a:gd name="T11" fmla="*/ 11 h 29"/>
              <a:gd name="T12" fmla="*/ 8 w 31"/>
              <a:gd name="T13" fmla="*/ 2 h 29"/>
              <a:gd name="T14" fmla="*/ 19 w 31"/>
              <a:gd name="T15" fmla="*/ 0 h 29"/>
              <a:gd name="T16" fmla="*/ 28 w 31"/>
              <a:gd name="T17" fmla="*/ 3 h 29"/>
              <a:gd name="T18" fmla="*/ 31 w 31"/>
              <a:gd name="T19" fmla="*/ 14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29"/>
              <a:gd name="T32" fmla="*/ 31 w 31"/>
              <a:gd name="T33" fmla="*/ 29 h 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29">
                <a:moveTo>
                  <a:pt x="31" y="14"/>
                </a:moveTo>
                <a:lnTo>
                  <a:pt x="31" y="24"/>
                </a:lnTo>
                <a:lnTo>
                  <a:pt x="21" y="29"/>
                </a:lnTo>
                <a:lnTo>
                  <a:pt x="11" y="26"/>
                </a:lnTo>
                <a:lnTo>
                  <a:pt x="4" y="20"/>
                </a:lnTo>
                <a:lnTo>
                  <a:pt x="0" y="11"/>
                </a:lnTo>
                <a:lnTo>
                  <a:pt x="8" y="2"/>
                </a:lnTo>
                <a:lnTo>
                  <a:pt x="19" y="0"/>
                </a:lnTo>
                <a:lnTo>
                  <a:pt x="28" y="3"/>
                </a:lnTo>
                <a:lnTo>
                  <a:pt x="3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44" name="Freeform 103"/>
          <p:cNvSpPr>
            <a:spLocks/>
          </p:cNvSpPr>
          <p:nvPr/>
        </p:nvSpPr>
        <p:spPr bwMode="auto">
          <a:xfrm>
            <a:off x="6454775" y="4408488"/>
            <a:ext cx="204788" cy="198437"/>
          </a:xfrm>
          <a:custGeom>
            <a:avLst/>
            <a:gdLst>
              <a:gd name="T0" fmla="*/ 129 w 129"/>
              <a:gd name="T1" fmla="*/ 63 h 125"/>
              <a:gd name="T2" fmla="*/ 128 w 129"/>
              <a:gd name="T3" fmla="*/ 76 h 125"/>
              <a:gd name="T4" fmla="*/ 124 w 129"/>
              <a:gd name="T5" fmla="*/ 86 h 125"/>
              <a:gd name="T6" fmla="*/ 118 w 129"/>
              <a:gd name="T7" fmla="*/ 97 h 125"/>
              <a:gd name="T8" fmla="*/ 111 w 129"/>
              <a:gd name="T9" fmla="*/ 107 h 125"/>
              <a:gd name="T10" fmla="*/ 101 w 129"/>
              <a:gd name="T11" fmla="*/ 114 h 125"/>
              <a:gd name="T12" fmla="*/ 90 w 129"/>
              <a:gd name="T13" fmla="*/ 120 h 125"/>
              <a:gd name="T14" fmla="*/ 78 w 129"/>
              <a:gd name="T15" fmla="*/ 124 h 125"/>
              <a:gd name="T16" fmla="*/ 65 w 129"/>
              <a:gd name="T17" fmla="*/ 125 h 125"/>
              <a:gd name="T18" fmla="*/ 51 w 129"/>
              <a:gd name="T19" fmla="*/ 124 h 125"/>
              <a:gd name="T20" fmla="*/ 40 w 129"/>
              <a:gd name="T21" fmla="*/ 120 h 125"/>
              <a:gd name="T22" fmla="*/ 29 w 129"/>
              <a:gd name="T23" fmla="*/ 114 h 125"/>
              <a:gd name="T24" fmla="*/ 19 w 129"/>
              <a:gd name="T25" fmla="*/ 107 h 125"/>
              <a:gd name="T26" fmla="*/ 11 w 129"/>
              <a:gd name="T27" fmla="*/ 97 h 125"/>
              <a:gd name="T28" fmla="*/ 5 w 129"/>
              <a:gd name="T29" fmla="*/ 86 h 125"/>
              <a:gd name="T30" fmla="*/ 1 w 129"/>
              <a:gd name="T31" fmla="*/ 76 h 125"/>
              <a:gd name="T32" fmla="*/ 0 w 129"/>
              <a:gd name="T33" fmla="*/ 63 h 125"/>
              <a:gd name="T34" fmla="*/ 1 w 129"/>
              <a:gd name="T35" fmla="*/ 51 h 125"/>
              <a:gd name="T36" fmla="*/ 5 w 129"/>
              <a:gd name="T37" fmla="*/ 39 h 125"/>
              <a:gd name="T38" fmla="*/ 11 w 129"/>
              <a:gd name="T39" fmla="*/ 28 h 125"/>
              <a:gd name="T40" fmla="*/ 19 w 129"/>
              <a:gd name="T41" fmla="*/ 18 h 125"/>
              <a:gd name="T42" fmla="*/ 29 w 129"/>
              <a:gd name="T43" fmla="*/ 11 h 125"/>
              <a:gd name="T44" fmla="*/ 40 w 129"/>
              <a:gd name="T45" fmla="*/ 5 h 125"/>
              <a:gd name="T46" fmla="*/ 51 w 129"/>
              <a:gd name="T47" fmla="*/ 1 h 125"/>
              <a:gd name="T48" fmla="*/ 65 w 129"/>
              <a:gd name="T49" fmla="*/ 0 h 125"/>
              <a:gd name="T50" fmla="*/ 78 w 129"/>
              <a:gd name="T51" fmla="*/ 1 h 125"/>
              <a:gd name="T52" fmla="*/ 90 w 129"/>
              <a:gd name="T53" fmla="*/ 5 h 125"/>
              <a:gd name="T54" fmla="*/ 101 w 129"/>
              <a:gd name="T55" fmla="*/ 11 h 125"/>
              <a:gd name="T56" fmla="*/ 111 w 129"/>
              <a:gd name="T57" fmla="*/ 18 h 125"/>
              <a:gd name="T58" fmla="*/ 118 w 129"/>
              <a:gd name="T59" fmla="*/ 28 h 125"/>
              <a:gd name="T60" fmla="*/ 124 w 129"/>
              <a:gd name="T61" fmla="*/ 39 h 125"/>
              <a:gd name="T62" fmla="*/ 128 w 129"/>
              <a:gd name="T63" fmla="*/ 51 h 125"/>
              <a:gd name="T64" fmla="*/ 129 w 129"/>
              <a:gd name="T65" fmla="*/ 63 h 1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9"/>
              <a:gd name="T100" fmla="*/ 0 h 125"/>
              <a:gd name="T101" fmla="*/ 129 w 129"/>
              <a:gd name="T102" fmla="*/ 125 h 1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9" h="125">
                <a:moveTo>
                  <a:pt x="129" y="63"/>
                </a:moveTo>
                <a:lnTo>
                  <a:pt x="128" y="76"/>
                </a:lnTo>
                <a:lnTo>
                  <a:pt x="124" y="86"/>
                </a:lnTo>
                <a:lnTo>
                  <a:pt x="118" y="97"/>
                </a:lnTo>
                <a:lnTo>
                  <a:pt x="111" y="107"/>
                </a:lnTo>
                <a:lnTo>
                  <a:pt x="101" y="114"/>
                </a:lnTo>
                <a:lnTo>
                  <a:pt x="90" y="120"/>
                </a:lnTo>
                <a:lnTo>
                  <a:pt x="78" y="124"/>
                </a:lnTo>
                <a:lnTo>
                  <a:pt x="65" y="125"/>
                </a:lnTo>
                <a:lnTo>
                  <a:pt x="51" y="124"/>
                </a:lnTo>
                <a:lnTo>
                  <a:pt x="40" y="120"/>
                </a:lnTo>
                <a:lnTo>
                  <a:pt x="29" y="114"/>
                </a:lnTo>
                <a:lnTo>
                  <a:pt x="19" y="107"/>
                </a:lnTo>
                <a:lnTo>
                  <a:pt x="11" y="97"/>
                </a:lnTo>
                <a:lnTo>
                  <a:pt x="5" y="86"/>
                </a:lnTo>
                <a:lnTo>
                  <a:pt x="1" y="76"/>
                </a:lnTo>
                <a:lnTo>
                  <a:pt x="0" y="63"/>
                </a:lnTo>
                <a:lnTo>
                  <a:pt x="1" y="51"/>
                </a:lnTo>
                <a:lnTo>
                  <a:pt x="5" y="39"/>
                </a:lnTo>
                <a:lnTo>
                  <a:pt x="11" y="28"/>
                </a:lnTo>
                <a:lnTo>
                  <a:pt x="19" y="18"/>
                </a:lnTo>
                <a:lnTo>
                  <a:pt x="29" y="11"/>
                </a:lnTo>
                <a:lnTo>
                  <a:pt x="40" y="5"/>
                </a:lnTo>
                <a:lnTo>
                  <a:pt x="51" y="1"/>
                </a:lnTo>
                <a:lnTo>
                  <a:pt x="65" y="0"/>
                </a:lnTo>
                <a:lnTo>
                  <a:pt x="78" y="1"/>
                </a:lnTo>
                <a:lnTo>
                  <a:pt x="90" y="5"/>
                </a:lnTo>
                <a:lnTo>
                  <a:pt x="101" y="11"/>
                </a:lnTo>
                <a:lnTo>
                  <a:pt x="111" y="18"/>
                </a:lnTo>
                <a:lnTo>
                  <a:pt x="118" y="28"/>
                </a:lnTo>
                <a:lnTo>
                  <a:pt x="124" y="39"/>
                </a:lnTo>
                <a:lnTo>
                  <a:pt x="128" y="51"/>
                </a:lnTo>
                <a:lnTo>
                  <a:pt x="129" y="63"/>
                </a:lnTo>
                <a:close/>
              </a:path>
            </a:pathLst>
          </a:custGeom>
          <a:solidFill>
            <a:srgbClr val="FF68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45" name="Freeform 104"/>
          <p:cNvSpPr>
            <a:spLocks/>
          </p:cNvSpPr>
          <p:nvPr/>
        </p:nvSpPr>
        <p:spPr bwMode="auto">
          <a:xfrm>
            <a:off x="5754688" y="2562225"/>
            <a:ext cx="169862" cy="163513"/>
          </a:xfrm>
          <a:custGeom>
            <a:avLst/>
            <a:gdLst>
              <a:gd name="T0" fmla="*/ 54 w 107"/>
              <a:gd name="T1" fmla="*/ 103 h 103"/>
              <a:gd name="T2" fmla="*/ 64 w 107"/>
              <a:gd name="T3" fmla="*/ 102 h 103"/>
              <a:gd name="T4" fmla="*/ 73 w 107"/>
              <a:gd name="T5" fmla="*/ 99 h 103"/>
              <a:gd name="T6" fmla="*/ 83 w 107"/>
              <a:gd name="T7" fmla="*/ 94 h 103"/>
              <a:gd name="T8" fmla="*/ 91 w 107"/>
              <a:gd name="T9" fmla="*/ 87 h 103"/>
              <a:gd name="T10" fmla="*/ 97 w 107"/>
              <a:gd name="T11" fmla="*/ 80 h 103"/>
              <a:gd name="T12" fmla="*/ 103 w 107"/>
              <a:gd name="T13" fmla="*/ 72 h 103"/>
              <a:gd name="T14" fmla="*/ 106 w 107"/>
              <a:gd name="T15" fmla="*/ 62 h 103"/>
              <a:gd name="T16" fmla="*/ 107 w 107"/>
              <a:gd name="T17" fmla="*/ 51 h 103"/>
              <a:gd name="T18" fmla="*/ 106 w 107"/>
              <a:gd name="T19" fmla="*/ 42 h 103"/>
              <a:gd name="T20" fmla="*/ 103 w 107"/>
              <a:gd name="T21" fmla="*/ 32 h 103"/>
              <a:gd name="T22" fmla="*/ 97 w 107"/>
              <a:gd name="T23" fmla="*/ 23 h 103"/>
              <a:gd name="T24" fmla="*/ 91 w 107"/>
              <a:gd name="T25" fmla="*/ 15 h 103"/>
              <a:gd name="T26" fmla="*/ 83 w 107"/>
              <a:gd name="T27" fmla="*/ 10 h 103"/>
              <a:gd name="T28" fmla="*/ 73 w 107"/>
              <a:gd name="T29" fmla="*/ 4 h 103"/>
              <a:gd name="T30" fmla="*/ 64 w 107"/>
              <a:gd name="T31" fmla="*/ 1 h 103"/>
              <a:gd name="T32" fmla="*/ 54 w 107"/>
              <a:gd name="T33" fmla="*/ 0 h 103"/>
              <a:gd name="T34" fmla="*/ 42 w 107"/>
              <a:gd name="T35" fmla="*/ 1 h 103"/>
              <a:gd name="T36" fmla="*/ 32 w 107"/>
              <a:gd name="T37" fmla="*/ 4 h 103"/>
              <a:gd name="T38" fmla="*/ 24 w 107"/>
              <a:gd name="T39" fmla="*/ 10 h 103"/>
              <a:gd name="T40" fmla="*/ 16 w 107"/>
              <a:gd name="T41" fmla="*/ 15 h 103"/>
              <a:gd name="T42" fmla="*/ 9 w 107"/>
              <a:gd name="T43" fmla="*/ 23 h 103"/>
              <a:gd name="T44" fmla="*/ 4 w 107"/>
              <a:gd name="T45" fmla="*/ 32 h 103"/>
              <a:gd name="T46" fmla="*/ 1 w 107"/>
              <a:gd name="T47" fmla="*/ 42 h 103"/>
              <a:gd name="T48" fmla="*/ 0 w 107"/>
              <a:gd name="T49" fmla="*/ 51 h 103"/>
              <a:gd name="T50" fmla="*/ 1 w 107"/>
              <a:gd name="T51" fmla="*/ 62 h 103"/>
              <a:gd name="T52" fmla="*/ 4 w 107"/>
              <a:gd name="T53" fmla="*/ 72 h 103"/>
              <a:gd name="T54" fmla="*/ 9 w 107"/>
              <a:gd name="T55" fmla="*/ 80 h 103"/>
              <a:gd name="T56" fmla="*/ 16 w 107"/>
              <a:gd name="T57" fmla="*/ 87 h 103"/>
              <a:gd name="T58" fmla="*/ 24 w 107"/>
              <a:gd name="T59" fmla="*/ 94 h 103"/>
              <a:gd name="T60" fmla="*/ 32 w 107"/>
              <a:gd name="T61" fmla="*/ 99 h 103"/>
              <a:gd name="T62" fmla="*/ 42 w 107"/>
              <a:gd name="T63" fmla="*/ 102 h 103"/>
              <a:gd name="T64" fmla="*/ 54 w 107"/>
              <a:gd name="T65" fmla="*/ 103 h 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7"/>
              <a:gd name="T100" fmla="*/ 0 h 103"/>
              <a:gd name="T101" fmla="*/ 107 w 107"/>
              <a:gd name="T102" fmla="*/ 103 h 10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7" h="103">
                <a:moveTo>
                  <a:pt x="54" y="103"/>
                </a:moveTo>
                <a:lnTo>
                  <a:pt x="64" y="102"/>
                </a:lnTo>
                <a:lnTo>
                  <a:pt x="73" y="99"/>
                </a:lnTo>
                <a:lnTo>
                  <a:pt x="83" y="94"/>
                </a:lnTo>
                <a:lnTo>
                  <a:pt x="91" y="87"/>
                </a:lnTo>
                <a:lnTo>
                  <a:pt x="97" y="80"/>
                </a:lnTo>
                <a:lnTo>
                  <a:pt x="103" y="72"/>
                </a:lnTo>
                <a:lnTo>
                  <a:pt x="106" y="62"/>
                </a:lnTo>
                <a:lnTo>
                  <a:pt x="107" y="51"/>
                </a:lnTo>
                <a:lnTo>
                  <a:pt x="106" y="42"/>
                </a:lnTo>
                <a:lnTo>
                  <a:pt x="103" y="32"/>
                </a:lnTo>
                <a:lnTo>
                  <a:pt x="97" y="23"/>
                </a:lnTo>
                <a:lnTo>
                  <a:pt x="91" y="15"/>
                </a:lnTo>
                <a:lnTo>
                  <a:pt x="83" y="10"/>
                </a:lnTo>
                <a:lnTo>
                  <a:pt x="73" y="4"/>
                </a:lnTo>
                <a:lnTo>
                  <a:pt x="64" y="1"/>
                </a:lnTo>
                <a:lnTo>
                  <a:pt x="54" y="0"/>
                </a:lnTo>
                <a:lnTo>
                  <a:pt x="42" y="1"/>
                </a:lnTo>
                <a:lnTo>
                  <a:pt x="32" y="4"/>
                </a:lnTo>
                <a:lnTo>
                  <a:pt x="24" y="10"/>
                </a:lnTo>
                <a:lnTo>
                  <a:pt x="16" y="15"/>
                </a:lnTo>
                <a:lnTo>
                  <a:pt x="9" y="23"/>
                </a:lnTo>
                <a:lnTo>
                  <a:pt x="4" y="32"/>
                </a:lnTo>
                <a:lnTo>
                  <a:pt x="1" y="42"/>
                </a:lnTo>
                <a:lnTo>
                  <a:pt x="0" y="51"/>
                </a:lnTo>
                <a:lnTo>
                  <a:pt x="1" y="62"/>
                </a:lnTo>
                <a:lnTo>
                  <a:pt x="4" y="72"/>
                </a:lnTo>
                <a:lnTo>
                  <a:pt x="9" y="80"/>
                </a:lnTo>
                <a:lnTo>
                  <a:pt x="16" y="87"/>
                </a:lnTo>
                <a:lnTo>
                  <a:pt x="24" y="94"/>
                </a:lnTo>
                <a:lnTo>
                  <a:pt x="32" y="99"/>
                </a:lnTo>
                <a:lnTo>
                  <a:pt x="42" y="102"/>
                </a:lnTo>
                <a:lnTo>
                  <a:pt x="54" y="103"/>
                </a:lnTo>
                <a:close/>
              </a:path>
            </a:pathLst>
          </a:custGeom>
          <a:solidFill>
            <a:srgbClr val="F2B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46" name="Freeform 105"/>
          <p:cNvSpPr>
            <a:spLocks/>
          </p:cNvSpPr>
          <p:nvPr/>
        </p:nvSpPr>
        <p:spPr bwMode="auto">
          <a:xfrm>
            <a:off x="5759450" y="2565400"/>
            <a:ext cx="161925" cy="155575"/>
          </a:xfrm>
          <a:custGeom>
            <a:avLst/>
            <a:gdLst>
              <a:gd name="T0" fmla="*/ 51 w 102"/>
              <a:gd name="T1" fmla="*/ 98 h 98"/>
              <a:gd name="T2" fmla="*/ 61 w 102"/>
              <a:gd name="T3" fmla="*/ 97 h 98"/>
              <a:gd name="T4" fmla="*/ 70 w 102"/>
              <a:gd name="T5" fmla="*/ 95 h 98"/>
              <a:gd name="T6" fmla="*/ 79 w 102"/>
              <a:gd name="T7" fmla="*/ 90 h 98"/>
              <a:gd name="T8" fmla="*/ 87 w 102"/>
              <a:gd name="T9" fmla="*/ 84 h 98"/>
              <a:gd name="T10" fmla="*/ 93 w 102"/>
              <a:gd name="T11" fmla="*/ 77 h 98"/>
              <a:gd name="T12" fmla="*/ 98 w 102"/>
              <a:gd name="T13" fmla="*/ 69 h 98"/>
              <a:gd name="T14" fmla="*/ 100 w 102"/>
              <a:gd name="T15" fmla="*/ 59 h 98"/>
              <a:gd name="T16" fmla="*/ 102 w 102"/>
              <a:gd name="T17" fmla="*/ 49 h 98"/>
              <a:gd name="T18" fmla="*/ 100 w 102"/>
              <a:gd name="T19" fmla="*/ 40 h 98"/>
              <a:gd name="T20" fmla="*/ 98 w 102"/>
              <a:gd name="T21" fmla="*/ 30 h 98"/>
              <a:gd name="T22" fmla="*/ 93 w 102"/>
              <a:gd name="T23" fmla="*/ 22 h 98"/>
              <a:gd name="T24" fmla="*/ 87 w 102"/>
              <a:gd name="T25" fmla="*/ 15 h 98"/>
              <a:gd name="T26" fmla="*/ 79 w 102"/>
              <a:gd name="T27" fmla="*/ 9 h 98"/>
              <a:gd name="T28" fmla="*/ 70 w 102"/>
              <a:gd name="T29" fmla="*/ 4 h 98"/>
              <a:gd name="T30" fmla="*/ 61 w 102"/>
              <a:gd name="T31" fmla="*/ 2 h 98"/>
              <a:gd name="T32" fmla="*/ 51 w 102"/>
              <a:gd name="T33" fmla="*/ 0 h 98"/>
              <a:gd name="T34" fmla="*/ 41 w 102"/>
              <a:gd name="T35" fmla="*/ 2 h 98"/>
              <a:gd name="T36" fmla="*/ 31 w 102"/>
              <a:gd name="T37" fmla="*/ 4 h 98"/>
              <a:gd name="T38" fmla="*/ 22 w 102"/>
              <a:gd name="T39" fmla="*/ 9 h 98"/>
              <a:gd name="T40" fmla="*/ 15 w 102"/>
              <a:gd name="T41" fmla="*/ 15 h 98"/>
              <a:gd name="T42" fmla="*/ 8 w 102"/>
              <a:gd name="T43" fmla="*/ 22 h 98"/>
              <a:gd name="T44" fmla="*/ 3 w 102"/>
              <a:gd name="T45" fmla="*/ 30 h 98"/>
              <a:gd name="T46" fmla="*/ 1 w 102"/>
              <a:gd name="T47" fmla="*/ 40 h 98"/>
              <a:gd name="T48" fmla="*/ 0 w 102"/>
              <a:gd name="T49" fmla="*/ 49 h 98"/>
              <a:gd name="T50" fmla="*/ 1 w 102"/>
              <a:gd name="T51" fmla="*/ 59 h 98"/>
              <a:gd name="T52" fmla="*/ 3 w 102"/>
              <a:gd name="T53" fmla="*/ 69 h 98"/>
              <a:gd name="T54" fmla="*/ 8 w 102"/>
              <a:gd name="T55" fmla="*/ 77 h 98"/>
              <a:gd name="T56" fmla="*/ 15 w 102"/>
              <a:gd name="T57" fmla="*/ 84 h 98"/>
              <a:gd name="T58" fmla="*/ 22 w 102"/>
              <a:gd name="T59" fmla="*/ 90 h 98"/>
              <a:gd name="T60" fmla="*/ 31 w 102"/>
              <a:gd name="T61" fmla="*/ 95 h 98"/>
              <a:gd name="T62" fmla="*/ 41 w 102"/>
              <a:gd name="T63" fmla="*/ 97 h 98"/>
              <a:gd name="T64" fmla="*/ 51 w 102"/>
              <a:gd name="T65" fmla="*/ 98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2"/>
              <a:gd name="T100" fmla="*/ 0 h 98"/>
              <a:gd name="T101" fmla="*/ 102 w 102"/>
              <a:gd name="T102" fmla="*/ 98 h 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2" h="98">
                <a:moveTo>
                  <a:pt x="51" y="98"/>
                </a:moveTo>
                <a:lnTo>
                  <a:pt x="61" y="97"/>
                </a:lnTo>
                <a:lnTo>
                  <a:pt x="70" y="95"/>
                </a:lnTo>
                <a:lnTo>
                  <a:pt x="79" y="90"/>
                </a:lnTo>
                <a:lnTo>
                  <a:pt x="87" y="84"/>
                </a:lnTo>
                <a:lnTo>
                  <a:pt x="93" y="77"/>
                </a:lnTo>
                <a:lnTo>
                  <a:pt x="98" y="69"/>
                </a:lnTo>
                <a:lnTo>
                  <a:pt x="100" y="59"/>
                </a:lnTo>
                <a:lnTo>
                  <a:pt x="102" y="49"/>
                </a:lnTo>
                <a:lnTo>
                  <a:pt x="100" y="40"/>
                </a:lnTo>
                <a:lnTo>
                  <a:pt x="98" y="30"/>
                </a:lnTo>
                <a:lnTo>
                  <a:pt x="93" y="22"/>
                </a:lnTo>
                <a:lnTo>
                  <a:pt x="87" y="15"/>
                </a:lnTo>
                <a:lnTo>
                  <a:pt x="79" y="9"/>
                </a:lnTo>
                <a:lnTo>
                  <a:pt x="70" y="4"/>
                </a:lnTo>
                <a:lnTo>
                  <a:pt x="61" y="2"/>
                </a:lnTo>
                <a:lnTo>
                  <a:pt x="51" y="0"/>
                </a:lnTo>
                <a:lnTo>
                  <a:pt x="41" y="2"/>
                </a:lnTo>
                <a:lnTo>
                  <a:pt x="31" y="4"/>
                </a:lnTo>
                <a:lnTo>
                  <a:pt x="22" y="9"/>
                </a:lnTo>
                <a:lnTo>
                  <a:pt x="15" y="15"/>
                </a:lnTo>
                <a:lnTo>
                  <a:pt x="8" y="22"/>
                </a:lnTo>
                <a:lnTo>
                  <a:pt x="3" y="30"/>
                </a:lnTo>
                <a:lnTo>
                  <a:pt x="1" y="40"/>
                </a:lnTo>
                <a:lnTo>
                  <a:pt x="0" y="49"/>
                </a:lnTo>
                <a:lnTo>
                  <a:pt x="1" y="59"/>
                </a:lnTo>
                <a:lnTo>
                  <a:pt x="3" y="69"/>
                </a:lnTo>
                <a:lnTo>
                  <a:pt x="8" y="77"/>
                </a:lnTo>
                <a:lnTo>
                  <a:pt x="15" y="84"/>
                </a:lnTo>
                <a:lnTo>
                  <a:pt x="22" y="90"/>
                </a:lnTo>
                <a:lnTo>
                  <a:pt x="31" y="95"/>
                </a:lnTo>
                <a:lnTo>
                  <a:pt x="41" y="97"/>
                </a:lnTo>
                <a:lnTo>
                  <a:pt x="51" y="98"/>
                </a:lnTo>
                <a:close/>
              </a:path>
            </a:pathLst>
          </a:custGeom>
          <a:solidFill>
            <a:srgbClr val="F2B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47" name="Freeform 106"/>
          <p:cNvSpPr>
            <a:spLocks/>
          </p:cNvSpPr>
          <p:nvPr/>
        </p:nvSpPr>
        <p:spPr bwMode="auto">
          <a:xfrm>
            <a:off x="5762625" y="2570163"/>
            <a:ext cx="153988" cy="147637"/>
          </a:xfrm>
          <a:custGeom>
            <a:avLst/>
            <a:gdLst>
              <a:gd name="T0" fmla="*/ 49 w 97"/>
              <a:gd name="T1" fmla="*/ 93 h 93"/>
              <a:gd name="T2" fmla="*/ 59 w 97"/>
              <a:gd name="T3" fmla="*/ 92 h 93"/>
              <a:gd name="T4" fmla="*/ 67 w 97"/>
              <a:gd name="T5" fmla="*/ 89 h 93"/>
              <a:gd name="T6" fmla="*/ 76 w 97"/>
              <a:gd name="T7" fmla="*/ 85 h 93"/>
              <a:gd name="T8" fmla="*/ 82 w 97"/>
              <a:gd name="T9" fmla="*/ 79 h 93"/>
              <a:gd name="T10" fmla="*/ 88 w 97"/>
              <a:gd name="T11" fmla="*/ 73 h 93"/>
              <a:gd name="T12" fmla="*/ 93 w 97"/>
              <a:gd name="T13" fmla="*/ 64 h 93"/>
              <a:gd name="T14" fmla="*/ 96 w 97"/>
              <a:gd name="T15" fmla="*/ 56 h 93"/>
              <a:gd name="T16" fmla="*/ 97 w 97"/>
              <a:gd name="T17" fmla="*/ 46 h 93"/>
              <a:gd name="T18" fmla="*/ 96 w 97"/>
              <a:gd name="T19" fmla="*/ 37 h 93"/>
              <a:gd name="T20" fmla="*/ 93 w 97"/>
              <a:gd name="T21" fmla="*/ 28 h 93"/>
              <a:gd name="T22" fmla="*/ 88 w 97"/>
              <a:gd name="T23" fmla="*/ 20 h 93"/>
              <a:gd name="T24" fmla="*/ 82 w 97"/>
              <a:gd name="T25" fmla="*/ 14 h 93"/>
              <a:gd name="T26" fmla="*/ 76 w 97"/>
              <a:gd name="T27" fmla="*/ 8 h 93"/>
              <a:gd name="T28" fmla="*/ 67 w 97"/>
              <a:gd name="T29" fmla="*/ 3 h 93"/>
              <a:gd name="T30" fmla="*/ 59 w 97"/>
              <a:gd name="T31" fmla="*/ 1 h 93"/>
              <a:gd name="T32" fmla="*/ 49 w 97"/>
              <a:gd name="T33" fmla="*/ 0 h 93"/>
              <a:gd name="T34" fmla="*/ 39 w 97"/>
              <a:gd name="T35" fmla="*/ 1 h 93"/>
              <a:gd name="T36" fmla="*/ 30 w 97"/>
              <a:gd name="T37" fmla="*/ 3 h 93"/>
              <a:gd name="T38" fmla="*/ 21 w 97"/>
              <a:gd name="T39" fmla="*/ 8 h 93"/>
              <a:gd name="T40" fmla="*/ 15 w 97"/>
              <a:gd name="T41" fmla="*/ 14 h 93"/>
              <a:gd name="T42" fmla="*/ 9 w 97"/>
              <a:gd name="T43" fmla="*/ 20 h 93"/>
              <a:gd name="T44" fmla="*/ 4 w 97"/>
              <a:gd name="T45" fmla="*/ 28 h 93"/>
              <a:gd name="T46" fmla="*/ 1 w 97"/>
              <a:gd name="T47" fmla="*/ 37 h 93"/>
              <a:gd name="T48" fmla="*/ 0 w 97"/>
              <a:gd name="T49" fmla="*/ 46 h 93"/>
              <a:gd name="T50" fmla="*/ 1 w 97"/>
              <a:gd name="T51" fmla="*/ 56 h 93"/>
              <a:gd name="T52" fmla="*/ 4 w 97"/>
              <a:gd name="T53" fmla="*/ 64 h 93"/>
              <a:gd name="T54" fmla="*/ 9 w 97"/>
              <a:gd name="T55" fmla="*/ 73 h 93"/>
              <a:gd name="T56" fmla="*/ 15 w 97"/>
              <a:gd name="T57" fmla="*/ 79 h 93"/>
              <a:gd name="T58" fmla="*/ 21 w 97"/>
              <a:gd name="T59" fmla="*/ 85 h 93"/>
              <a:gd name="T60" fmla="*/ 30 w 97"/>
              <a:gd name="T61" fmla="*/ 89 h 93"/>
              <a:gd name="T62" fmla="*/ 39 w 97"/>
              <a:gd name="T63" fmla="*/ 92 h 93"/>
              <a:gd name="T64" fmla="*/ 49 w 97"/>
              <a:gd name="T65" fmla="*/ 93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7"/>
              <a:gd name="T100" fmla="*/ 0 h 93"/>
              <a:gd name="T101" fmla="*/ 97 w 97"/>
              <a:gd name="T102" fmla="*/ 93 h 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7" h="93">
                <a:moveTo>
                  <a:pt x="49" y="93"/>
                </a:moveTo>
                <a:lnTo>
                  <a:pt x="59" y="92"/>
                </a:lnTo>
                <a:lnTo>
                  <a:pt x="67" y="89"/>
                </a:lnTo>
                <a:lnTo>
                  <a:pt x="76" y="85"/>
                </a:lnTo>
                <a:lnTo>
                  <a:pt x="82" y="79"/>
                </a:lnTo>
                <a:lnTo>
                  <a:pt x="88" y="73"/>
                </a:lnTo>
                <a:lnTo>
                  <a:pt x="93" y="64"/>
                </a:lnTo>
                <a:lnTo>
                  <a:pt x="96" y="56"/>
                </a:lnTo>
                <a:lnTo>
                  <a:pt x="97" y="46"/>
                </a:lnTo>
                <a:lnTo>
                  <a:pt x="96" y="37"/>
                </a:lnTo>
                <a:lnTo>
                  <a:pt x="93" y="28"/>
                </a:lnTo>
                <a:lnTo>
                  <a:pt x="88" y="20"/>
                </a:lnTo>
                <a:lnTo>
                  <a:pt x="82" y="14"/>
                </a:lnTo>
                <a:lnTo>
                  <a:pt x="76" y="8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lnTo>
                  <a:pt x="39" y="1"/>
                </a:lnTo>
                <a:lnTo>
                  <a:pt x="30" y="3"/>
                </a:lnTo>
                <a:lnTo>
                  <a:pt x="21" y="8"/>
                </a:lnTo>
                <a:lnTo>
                  <a:pt x="15" y="14"/>
                </a:lnTo>
                <a:lnTo>
                  <a:pt x="9" y="20"/>
                </a:lnTo>
                <a:lnTo>
                  <a:pt x="4" y="28"/>
                </a:lnTo>
                <a:lnTo>
                  <a:pt x="1" y="37"/>
                </a:lnTo>
                <a:lnTo>
                  <a:pt x="0" y="46"/>
                </a:lnTo>
                <a:lnTo>
                  <a:pt x="1" y="56"/>
                </a:lnTo>
                <a:lnTo>
                  <a:pt x="4" y="64"/>
                </a:lnTo>
                <a:lnTo>
                  <a:pt x="9" y="73"/>
                </a:lnTo>
                <a:lnTo>
                  <a:pt x="15" y="79"/>
                </a:lnTo>
                <a:lnTo>
                  <a:pt x="21" y="85"/>
                </a:lnTo>
                <a:lnTo>
                  <a:pt x="30" y="89"/>
                </a:lnTo>
                <a:lnTo>
                  <a:pt x="39" y="92"/>
                </a:lnTo>
                <a:lnTo>
                  <a:pt x="49" y="93"/>
                </a:lnTo>
                <a:close/>
              </a:path>
            </a:pathLst>
          </a:custGeom>
          <a:solidFill>
            <a:srgbClr val="EFBAA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48" name="Freeform 107"/>
          <p:cNvSpPr>
            <a:spLocks/>
          </p:cNvSpPr>
          <p:nvPr/>
        </p:nvSpPr>
        <p:spPr bwMode="auto">
          <a:xfrm>
            <a:off x="5767388" y="2573338"/>
            <a:ext cx="146050" cy="141287"/>
          </a:xfrm>
          <a:custGeom>
            <a:avLst/>
            <a:gdLst>
              <a:gd name="T0" fmla="*/ 46 w 92"/>
              <a:gd name="T1" fmla="*/ 89 h 89"/>
              <a:gd name="T2" fmla="*/ 54 w 92"/>
              <a:gd name="T3" fmla="*/ 87 h 89"/>
              <a:gd name="T4" fmla="*/ 63 w 92"/>
              <a:gd name="T5" fmla="*/ 85 h 89"/>
              <a:gd name="T6" fmla="*/ 70 w 92"/>
              <a:gd name="T7" fmla="*/ 81 h 89"/>
              <a:gd name="T8" fmla="*/ 78 w 92"/>
              <a:gd name="T9" fmla="*/ 76 h 89"/>
              <a:gd name="T10" fmla="*/ 84 w 92"/>
              <a:gd name="T11" fmla="*/ 68 h 89"/>
              <a:gd name="T12" fmla="*/ 88 w 92"/>
              <a:gd name="T13" fmla="*/ 61 h 89"/>
              <a:gd name="T14" fmla="*/ 90 w 92"/>
              <a:gd name="T15" fmla="*/ 53 h 89"/>
              <a:gd name="T16" fmla="*/ 92 w 92"/>
              <a:gd name="T17" fmla="*/ 44 h 89"/>
              <a:gd name="T18" fmla="*/ 90 w 92"/>
              <a:gd name="T19" fmla="*/ 36 h 89"/>
              <a:gd name="T20" fmla="*/ 88 w 92"/>
              <a:gd name="T21" fmla="*/ 28 h 89"/>
              <a:gd name="T22" fmla="*/ 84 w 92"/>
              <a:gd name="T23" fmla="*/ 20 h 89"/>
              <a:gd name="T24" fmla="*/ 78 w 92"/>
              <a:gd name="T25" fmla="*/ 13 h 89"/>
              <a:gd name="T26" fmla="*/ 70 w 92"/>
              <a:gd name="T27" fmla="*/ 7 h 89"/>
              <a:gd name="T28" fmla="*/ 63 w 92"/>
              <a:gd name="T29" fmla="*/ 4 h 89"/>
              <a:gd name="T30" fmla="*/ 54 w 92"/>
              <a:gd name="T31" fmla="*/ 1 h 89"/>
              <a:gd name="T32" fmla="*/ 46 w 92"/>
              <a:gd name="T33" fmla="*/ 0 h 89"/>
              <a:gd name="T34" fmla="*/ 37 w 92"/>
              <a:gd name="T35" fmla="*/ 1 h 89"/>
              <a:gd name="T36" fmla="*/ 28 w 92"/>
              <a:gd name="T37" fmla="*/ 4 h 89"/>
              <a:gd name="T38" fmla="*/ 21 w 92"/>
              <a:gd name="T39" fmla="*/ 7 h 89"/>
              <a:gd name="T40" fmla="*/ 13 w 92"/>
              <a:gd name="T41" fmla="*/ 13 h 89"/>
              <a:gd name="T42" fmla="*/ 7 w 92"/>
              <a:gd name="T43" fmla="*/ 20 h 89"/>
              <a:gd name="T44" fmla="*/ 3 w 92"/>
              <a:gd name="T45" fmla="*/ 28 h 89"/>
              <a:gd name="T46" fmla="*/ 1 w 92"/>
              <a:gd name="T47" fmla="*/ 36 h 89"/>
              <a:gd name="T48" fmla="*/ 0 w 92"/>
              <a:gd name="T49" fmla="*/ 44 h 89"/>
              <a:gd name="T50" fmla="*/ 1 w 92"/>
              <a:gd name="T51" fmla="*/ 53 h 89"/>
              <a:gd name="T52" fmla="*/ 3 w 92"/>
              <a:gd name="T53" fmla="*/ 61 h 89"/>
              <a:gd name="T54" fmla="*/ 7 w 92"/>
              <a:gd name="T55" fmla="*/ 68 h 89"/>
              <a:gd name="T56" fmla="*/ 13 w 92"/>
              <a:gd name="T57" fmla="*/ 76 h 89"/>
              <a:gd name="T58" fmla="*/ 21 w 92"/>
              <a:gd name="T59" fmla="*/ 81 h 89"/>
              <a:gd name="T60" fmla="*/ 28 w 92"/>
              <a:gd name="T61" fmla="*/ 85 h 89"/>
              <a:gd name="T62" fmla="*/ 37 w 92"/>
              <a:gd name="T63" fmla="*/ 87 h 89"/>
              <a:gd name="T64" fmla="*/ 46 w 92"/>
              <a:gd name="T65" fmla="*/ 89 h 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2"/>
              <a:gd name="T100" fmla="*/ 0 h 89"/>
              <a:gd name="T101" fmla="*/ 92 w 92"/>
              <a:gd name="T102" fmla="*/ 89 h 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2" h="89">
                <a:moveTo>
                  <a:pt x="46" y="89"/>
                </a:moveTo>
                <a:lnTo>
                  <a:pt x="54" y="87"/>
                </a:lnTo>
                <a:lnTo>
                  <a:pt x="63" y="85"/>
                </a:lnTo>
                <a:lnTo>
                  <a:pt x="70" y="81"/>
                </a:lnTo>
                <a:lnTo>
                  <a:pt x="78" y="76"/>
                </a:lnTo>
                <a:lnTo>
                  <a:pt x="84" y="68"/>
                </a:lnTo>
                <a:lnTo>
                  <a:pt x="88" y="61"/>
                </a:lnTo>
                <a:lnTo>
                  <a:pt x="90" y="53"/>
                </a:lnTo>
                <a:lnTo>
                  <a:pt x="92" y="44"/>
                </a:lnTo>
                <a:lnTo>
                  <a:pt x="90" y="36"/>
                </a:lnTo>
                <a:lnTo>
                  <a:pt x="88" y="28"/>
                </a:lnTo>
                <a:lnTo>
                  <a:pt x="84" y="20"/>
                </a:lnTo>
                <a:lnTo>
                  <a:pt x="78" y="13"/>
                </a:lnTo>
                <a:lnTo>
                  <a:pt x="70" y="7"/>
                </a:lnTo>
                <a:lnTo>
                  <a:pt x="63" y="4"/>
                </a:lnTo>
                <a:lnTo>
                  <a:pt x="54" y="1"/>
                </a:lnTo>
                <a:lnTo>
                  <a:pt x="46" y="0"/>
                </a:lnTo>
                <a:lnTo>
                  <a:pt x="37" y="1"/>
                </a:lnTo>
                <a:lnTo>
                  <a:pt x="28" y="4"/>
                </a:lnTo>
                <a:lnTo>
                  <a:pt x="21" y="7"/>
                </a:lnTo>
                <a:lnTo>
                  <a:pt x="13" y="13"/>
                </a:lnTo>
                <a:lnTo>
                  <a:pt x="7" y="20"/>
                </a:lnTo>
                <a:lnTo>
                  <a:pt x="3" y="28"/>
                </a:lnTo>
                <a:lnTo>
                  <a:pt x="1" y="36"/>
                </a:lnTo>
                <a:lnTo>
                  <a:pt x="0" y="44"/>
                </a:lnTo>
                <a:lnTo>
                  <a:pt x="1" y="53"/>
                </a:lnTo>
                <a:lnTo>
                  <a:pt x="3" y="61"/>
                </a:lnTo>
                <a:lnTo>
                  <a:pt x="7" y="68"/>
                </a:lnTo>
                <a:lnTo>
                  <a:pt x="13" y="76"/>
                </a:lnTo>
                <a:lnTo>
                  <a:pt x="21" y="81"/>
                </a:lnTo>
                <a:lnTo>
                  <a:pt x="28" y="85"/>
                </a:lnTo>
                <a:lnTo>
                  <a:pt x="37" y="87"/>
                </a:lnTo>
                <a:lnTo>
                  <a:pt x="46" y="89"/>
                </a:lnTo>
                <a:close/>
              </a:path>
            </a:pathLst>
          </a:custGeom>
          <a:solidFill>
            <a:srgbClr val="EFBAA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49" name="Freeform 108"/>
          <p:cNvSpPr>
            <a:spLocks/>
          </p:cNvSpPr>
          <p:nvPr/>
        </p:nvSpPr>
        <p:spPr bwMode="auto">
          <a:xfrm>
            <a:off x="5770563" y="2578100"/>
            <a:ext cx="138112" cy="131763"/>
          </a:xfrm>
          <a:custGeom>
            <a:avLst/>
            <a:gdLst>
              <a:gd name="T0" fmla="*/ 44 w 87"/>
              <a:gd name="T1" fmla="*/ 83 h 83"/>
              <a:gd name="T2" fmla="*/ 52 w 87"/>
              <a:gd name="T3" fmla="*/ 82 h 83"/>
              <a:gd name="T4" fmla="*/ 60 w 87"/>
              <a:gd name="T5" fmla="*/ 80 h 83"/>
              <a:gd name="T6" fmla="*/ 67 w 87"/>
              <a:gd name="T7" fmla="*/ 76 h 83"/>
              <a:gd name="T8" fmla="*/ 75 w 87"/>
              <a:gd name="T9" fmla="*/ 71 h 83"/>
              <a:gd name="T10" fmla="*/ 80 w 87"/>
              <a:gd name="T11" fmla="*/ 64 h 83"/>
              <a:gd name="T12" fmla="*/ 83 w 87"/>
              <a:gd name="T13" fmla="*/ 57 h 83"/>
              <a:gd name="T14" fmla="*/ 86 w 87"/>
              <a:gd name="T15" fmla="*/ 50 h 83"/>
              <a:gd name="T16" fmla="*/ 87 w 87"/>
              <a:gd name="T17" fmla="*/ 41 h 83"/>
              <a:gd name="T18" fmla="*/ 86 w 87"/>
              <a:gd name="T19" fmla="*/ 33 h 83"/>
              <a:gd name="T20" fmla="*/ 83 w 87"/>
              <a:gd name="T21" fmla="*/ 26 h 83"/>
              <a:gd name="T22" fmla="*/ 80 w 87"/>
              <a:gd name="T23" fmla="*/ 19 h 83"/>
              <a:gd name="T24" fmla="*/ 75 w 87"/>
              <a:gd name="T25" fmla="*/ 11 h 83"/>
              <a:gd name="T26" fmla="*/ 67 w 87"/>
              <a:gd name="T27" fmla="*/ 7 h 83"/>
              <a:gd name="T28" fmla="*/ 60 w 87"/>
              <a:gd name="T29" fmla="*/ 3 h 83"/>
              <a:gd name="T30" fmla="*/ 52 w 87"/>
              <a:gd name="T31" fmla="*/ 1 h 83"/>
              <a:gd name="T32" fmla="*/ 44 w 87"/>
              <a:gd name="T33" fmla="*/ 0 h 83"/>
              <a:gd name="T34" fmla="*/ 35 w 87"/>
              <a:gd name="T35" fmla="*/ 1 h 83"/>
              <a:gd name="T36" fmla="*/ 27 w 87"/>
              <a:gd name="T37" fmla="*/ 3 h 83"/>
              <a:gd name="T38" fmla="*/ 20 w 87"/>
              <a:gd name="T39" fmla="*/ 7 h 83"/>
              <a:gd name="T40" fmla="*/ 13 w 87"/>
              <a:gd name="T41" fmla="*/ 11 h 83"/>
              <a:gd name="T42" fmla="*/ 8 w 87"/>
              <a:gd name="T43" fmla="*/ 19 h 83"/>
              <a:gd name="T44" fmla="*/ 4 w 87"/>
              <a:gd name="T45" fmla="*/ 26 h 83"/>
              <a:gd name="T46" fmla="*/ 1 w 87"/>
              <a:gd name="T47" fmla="*/ 33 h 83"/>
              <a:gd name="T48" fmla="*/ 0 w 87"/>
              <a:gd name="T49" fmla="*/ 41 h 83"/>
              <a:gd name="T50" fmla="*/ 1 w 87"/>
              <a:gd name="T51" fmla="*/ 50 h 83"/>
              <a:gd name="T52" fmla="*/ 4 w 87"/>
              <a:gd name="T53" fmla="*/ 57 h 83"/>
              <a:gd name="T54" fmla="*/ 8 w 87"/>
              <a:gd name="T55" fmla="*/ 64 h 83"/>
              <a:gd name="T56" fmla="*/ 13 w 87"/>
              <a:gd name="T57" fmla="*/ 71 h 83"/>
              <a:gd name="T58" fmla="*/ 20 w 87"/>
              <a:gd name="T59" fmla="*/ 76 h 83"/>
              <a:gd name="T60" fmla="*/ 27 w 87"/>
              <a:gd name="T61" fmla="*/ 80 h 83"/>
              <a:gd name="T62" fmla="*/ 35 w 87"/>
              <a:gd name="T63" fmla="*/ 82 h 83"/>
              <a:gd name="T64" fmla="*/ 44 w 87"/>
              <a:gd name="T65" fmla="*/ 83 h 8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7"/>
              <a:gd name="T100" fmla="*/ 0 h 83"/>
              <a:gd name="T101" fmla="*/ 87 w 87"/>
              <a:gd name="T102" fmla="*/ 83 h 8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7" h="83">
                <a:moveTo>
                  <a:pt x="44" y="83"/>
                </a:moveTo>
                <a:lnTo>
                  <a:pt x="52" y="82"/>
                </a:lnTo>
                <a:lnTo>
                  <a:pt x="60" y="80"/>
                </a:lnTo>
                <a:lnTo>
                  <a:pt x="67" y="76"/>
                </a:lnTo>
                <a:lnTo>
                  <a:pt x="75" y="71"/>
                </a:lnTo>
                <a:lnTo>
                  <a:pt x="80" y="64"/>
                </a:lnTo>
                <a:lnTo>
                  <a:pt x="83" y="57"/>
                </a:lnTo>
                <a:lnTo>
                  <a:pt x="86" y="50"/>
                </a:lnTo>
                <a:lnTo>
                  <a:pt x="87" y="41"/>
                </a:lnTo>
                <a:lnTo>
                  <a:pt x="86" y="33"/>
                </a:lnTo>
                <a:lnTo>
                  <a:pt x="83" y="26"/>
                </a:lnTo>
                <a:lnTo>
                  <a:pt x="80" y="19"/>
                </a:lnTo>
                <a:lnTo>
                  <a:pt x="75" y="11"/>
                </a:lnTo>
                <a:lnTo>
                  <a:pt x="67" y="7"/>
                </a:lnTo>
                <a:lnTo>
                  <a:pt x="60" y="3"/>
                </a:lnTo>
                <a:lnTo>
                  <a:pt x="52" y="1"/>
                </a:lnTo>
                <a:lnTo>
                  <a:pt x="44" y="0"/>
                </a:lnTo>
                <a:lnTo>
                  <a:pt x="35" y="1"/>
                </a:lnTo>
                <a:lnTo>
                  <a:pt x="27" y="3"/>
                </a:lnTo>
                <a:lnTo>
                  <a:pt x="20" y="7"/>
                </a:lnTo>
                <a:lnTo>
                  <a:pt x="13" y="11"/>
                </a:lnTo>
                <a:lnTo>
                  <a:pt x="8" y="19"/>
                </a:lnTo>
                <a:lnTo>
                  <a:pt x="4" y="26"/>
                </a:lnTo>
                <a:lnTo>
                  <a:pt x="1" y="33"/>
                </a:lnTo>
                <a:lnTo>
                  <a:pt x="0" y="41"/>
                </a:lnTo>
                <a:lnTo>
                  <a:pt x="1" y="50"/>
                </a:lnTo>
                <a:lnTo>
                  <a:pt x="4" y="57"/>
                </a:lnTo>
                <a:lnTo>
                  <a:pt x="8" y="64"/>
                </a:lnTo>
                <a:lnTo>
                  <a:pt x="13" y="71"/>
                </a:lnTo>
                <a:lnTo>
                  <a:pt x="20" y="76"/>
                </a:lnTo>
                <a:lnTo>
                  <a:pt x="27" y="80"/>
                </a:lnTo>
                <a:lnTo>
                  <a:pt x="35" y="82"/>
                </a:lnTo>
                <a:lnTo>
                  <a:pt x="44" y="83"/>
                </a:lnTo>
                <a:close/>
              </a:path>
            </a:pathLst>
          </a:custGeom>
          <a:solidFill>
            <a:srgbClr val="EDB5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50" name="Freeform 109"/>
          <p:cNvSpPr>
            <a:spLocks/>
          </p:cNvSpPr>
          <p:nvPr/>
        </p:nvSpPr>
        <p:spPr bwMode="auto">
          <a:xfrm>
            <a:off x="5775325" y="2581275"/>
            <a:ext cx="130175" cy="125413"/>
          </a:xfrm>
          <a:custGeom>
            <a:avLst/>
            <a:gdLst>
              <a:gd name="T0" fmla="*/ 41 w 82"/>
              <a:gd name="T1" fmla="*/ 79 h 79"/>
              <a:gd name="T2" fmla="*/ 49 w 82"/>
              <a:gd name="T3" fmla="*/ 78 h 79"/>
              <a:gd name="T4" fmla="*/ 57 w 82"/>
              <a:gd name="T5" fmla="*/ 75 h 79"/>
              <a:gd name="T6" fmla="*/ 63 w 82"/>
              <a:gd name="T7" fmla="*/ 72 h 79"/>
              <a:gd name="T8" fmla="*/ 69 w 82"/>
              <a:gd name="T9" fmla="*/ 67 h 79"/>
              <a:gd name="T10" fmla="*/ 74 w 82"/>
              <a:gd name="T11" fmla="*/ 61 h 79"/>
              <a:gd name="T12" fmla="*/ 78 w 82"/>
              <a:gd name="T13" fmla="*/ 55 h 79"/>
              <a:gd name="T14" fmla="*/ 80 w 82"/>
              <a:gd name="T15" fmla="*/ 48 h 79"/>
              <a:gd name="T16" fmla="*/ 82 w 82"/>
              <a:gd name="T17" fmla="*/ 39 h 79"/>
              <a:gd name="T18" fmla="*/ 80 w 82"/>
              <a:gd name="T19" fmla="*/ 31 h 79"/>
              <a:gd name="T20" fmla="*/ 78 w 82"/>
              <a:gd name="T21" fmla="*/ 24 h 79"/>
              <a:gd name="T22" fmla="*/ 74 w 82"/>
              <a:gd name="T23" fmla="*/ 18 h 79"/>
              <a:gd name="T24" fmla="*/ 69 w 82"/>
              <a:gd name="T25" fmla="*/ 12 h 79"/>
              <a:gd name="T26" fmla="*/ 63 w 82"/>
              <a:gd name="T27" fmla="*/ 7 h 79"/>
              <a:gd name="T28" fmla="*/ 57 w 82"/>
              <a:gd name="T29" fmla="*/ 3 h 79"/>
              <a:gd name="T30" fmla="*/ 49 w 82"/>
              <a:gd name="T31" fmla="*/ 1 h 79"/>
              <a:gd name="T32" fmla="*/ 41 w 82"/>
              <a:gd name="T33" fmla="*/ 0 h 79"/>
              <a:gd name="T34" fmla="*/ 32 w 82"/>
              <a:gd name="T35" fmla="*/ 1 h 79"/>
              <a:gd name="T36" fmla="*/ 24 w 82"/>
              <a:gd name="T37" fmla="*/ 3 h 79"/>
              <a:gd name="T38" fmla="*/ 18 w 82"/>
              <a:gd name="T39" fmla="*/ 7 h 79"/>
              <a:gd name="T40" fmla="*/ 12 w 82"/>
              <a:gd name="T41" fmla="*/ 12 h 79"/>
              <a:gd name="T42" fmla="*/ 7 w 82"/>
              <a:gd name="T43" fmla="*/ 18 h 79"/>
              <a:gd name="T44" fmla="*/ 3 w 82"/>
              <a:gd name="T45" fmla="*/ 24 h 79"/>
              <a:gd name="T46" fmla="*/ 1 w 82"/>
              <a:gd name="T47" fmla="*/ 31 h 79"/>
              <a:gd name="T48" fmla="*/ 0 w 82"/>
              <a:gd name="T49" fmla="*/ 39 h 79"/>
              <a:gd name="T50" fmla="*/ 1 w 82"/>
              <a:gd name="T51" fmla="*/ 48 h 79"/>
              <a:gd name="T52" fmla="*/ 3 w 82"/>
              <a:gd name="T53" fmla="*/ 55 h 79"/>
              <a:gd name="T54" fmla="*/ 7 w 82"/>
              <a:gd name="T55" fmla="*/ 61 h 79"/>
              <a:gd name="T56" fmla="*/ 12 w 82"/>
              <a:gd name="T57" fmla="*/ 67 h 79"/>
              <a:gd name="T58" fmla="*/ 18 w 82"/>
              <a:gd name="T59" fmla="*/ 72 h 79"/>
              <a:gd name="T60" fmla="*/ 24 w 82"/>
              <a:gd name="T61" fmla="*/ 75 h 79"/>
              <a:gd name="T62" fmla="*/ 32 w 82"/>
              <a:gd name="T63" fmla="*/ 78 h 79"/>
              <a:gd name="T64" fmla="*/ 41 w 82"/>
              <a:gd name="T65" fmla="*/ 79 h 7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2"/>
              <a:gd name="T100" fmla="*/ 0 h 79"/>
              <a:gd name="T101" fmla="*/ 82 w 82"/>
              <a:gd name="T102" fmla="*/ 79 h 7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2" h="79">
                <a:moveTo>
                  <a:pt x="41" y="79"/>
                </a:moveTo>
                <a:lnTo>
                  <a:pt x="49" y="78"/>
                </a:lnTo>
                <a:lnTo>
                  <a:pt x="57" y="75"/>
                </a:lnTo>
                <a:lnTo>
                  <a:pt x="63" y="72"/>
                </a:lnTo>
                <a:lnTo>
                  <a:pt x="69" y="67"/>
                </a:lnTo>
                <a:lnTo>
                  <a:pt x="74" y="61"/>
                </a:lnTo>
                <a:lnTo>
                  <a:pt x="78" y="55"/>
                </a:lnTo>
                <a:lnTo>
                  <a:pt x="80" y="48"/>
                </a:lnTo>
                <a:lnTo>
                  <a:pt x="82" y="39"/>
                </a:lnTo>
                <a:lnTo>
                  <a:pt x="80" y="31"/>
                </a:lnTo>
                <a:lnTo>
                  <a:pt x="78" y="24"/>
                </a:lnTo>
                <a:lnTo>
                  <a:pt x="74" y="18"/>
                </a:lnTo>
                <a:lnTo>
                  <a:pt x="69" y="12"/>
                </a:lnTo>
                <a:lnTo>
                  <a:pt x="63" y="7"/>
                </a:lnTo>
                <a:lnTo>
                  <a:pt x="57" y="3"/>
                </a:lnTo>
                <a:lnTo>
                  <a:pt x="49" y="1"/>
                </a:lnTo>
                <a:lnTo>
                  <a:pt x="41" y="0"/>
                </a:lnTo>
                <a:lnTo>
                  <a:pt x="32" y="1"/>
                </a:lnTo>
                <a:lnTo>
                  <a:pt x="24" y="3"/>
                </a:lnTo>
                <a:lnTo>
                  <a:pt x="18" y="7"/>
                </a:lnTo>
                <a:lnTo>
                  <a:pt x="12" y="12"/>
                </a:lnTo>
                <a:lnTo>
                  <a:pt x="7" y="18"/>
                </a:lnTo>
                <a:lnTo>
                  <a:pt x="3" y="24"/>
                </a:lnTo>
                <a:lnTo>
                  <a:pt x="1" y="31"/>
                </a:lnTo>
                <a:lnTo>
                  <a:pt x="0" y="39"/>
                </a:lnTo>
                <a:lnTo>
                  <a:pt x="1" y="48"/>
                </a:lnTo>
                <a:lnTo>
                  <a:pt x="3" y="55"/>
                </a:lnTo>
                <a:lnTo>
                  <a:pt x="7" y="61"/>
                </a:lnTo>
                <a:lnTo>
                  <a:pt x="12" y="67"/>
                </a:lnTo>
                <a:lnTo>
                  <a:pt x="18" y="72"/>
                </a:lnTo>
                <a:lnTo>
                  <a:pt x="24" y="75"/>
                </a:lnTo>
                <a:lnTo>
                  <a:pt x="32" y="78"/>
                </a:lnTo>
                <a:lnTo>
                  <a:pt x="41" y="79"/>
                </a:lnTo>
                <a:close/>
              </a:path>
            </a:pathLst>
          </a:custGeom>
          <a:solidFill>
            <a:srgbClr val="EDB5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51" name="Freeform 110"/>
          <p:cNvSpPr>
            <a:spLocks/>
          </p:cNvSpPr>
          <p:nvPr/>
        </p:nvSpPr>
        <p:spPr bwMode="auto">
          <a:xfrm>
            <a:off x="5778500" y="2584450"/>
            <a:ext cx="122238" cy="117475"/>
          </a:xfrm>
          <a:custGeom>
            <a:avLst/>
            <a:gdLst>
              <a:gd name="T0" fmla="*/ 39 w 77"/>
              <a:gd name="T1" fmla="*/ 74 h 74"/>
              <a:gd name="T2" fmla="*/ 46 w 77"/>
              <a:gd name="T3" fmla="*/ 73 h 74"/>
              <a:gd name="T4" fmla="*/ 53 w 77"/>
              <a:gd name="T5" fmla="*/ 72 h 74"/>
              <a:gd name="T6" fmla="*/ 60 w 77"/>
              <a:gd name="T7" fmla="*/ 69 h 74"/>
              <a:gd name="T8" fmla="*/ 66 w 77"/>
              <a:gd name="T9" fmla="*/ 64 h 74"/>
              <a:gd name="T10" fmla="*/ 71 w 77"/>
              <a:gd name="T11" fmla="*/ 58 h 74"/>
              <a:gd name="T12" fmla="*/ 75 w 77"/>
              <a:gd name="T13" fmla="*/ 52 h 74"/>
              <a:gd name="T14" fmla="*/ 76 w 77"/>
              <a:gd name="T15" fmla="*/ 45 h 74"/>
              <a:gd name="T16" fmla="*/ 77 w 77"/>
              <a:gd name="T17" fmla="*/ 37 h 74"/>
              <a:gd name="T18" fmla="*/ 76 w 77"/>
              <a:gd name="T19" fmla="*/ 30 h 74"/>
              <a:gd name="T20" fmla="*/ 75 w 77"/>
              <a:gd name="T21" fmla="*/ 23 h 74"/>
              <a:gd name="T22" fmla="*/ 71 w 77"/>
              <a:gd name="T23" fmla="*/ 17 h 74"/>
              <a:gd name="T24" fmla="*/ 66 w 77"/>
              <a:gd name="T25" fmla="*/ 11 h 74"/>
              <a:gd name="T26" fmla="*/ 60 w 77"/>
              <a:gd name="T27" fmla="*/ 6 h 74"/>
              <a:gd name="T28" fmla="*/ 53 w 77"/>
              <a:gd name="T29" fmla="*/ 3 h 74"/>
              <a:gd name="T30" fmla="*/ 46 w 77"/>
              <a:gd name="T31" fmla="*/ 1 h 74"/>
              <a:gd name="T32" fmla="*/ 39 w 77"/>
              <a:gd name="T33" fmla="*/ 0 h 74"/>
              <a:gd name="T34" fmla="*/ 31 w 77"/>
              <a:gd name="T35" fmla="*/ 1 h 74"/>
              <a:gd name="T36" fmla="*/ 24 w 77"/>
              <a:gd name="T37" fmla="*/ 3 h 74"/>
              <a:gd name="T38" fmla="*/ 17 w 77"/>
              <a:gd name="T39" fmla="*/ 6 h 74"/>
              <a:gd name="T40" fmla="*/ 11 w 77"/>
              <a:gd name="T41" fmla="*/ 11 h 74"/>
              <a:gd name="T42" fmla="*/ 6 w 77"/>
              <a:gd name="T43" fmla="*/ 17 h 74"/>
              <a:gd name="T44" fmla="*/ 3 w 77"/>
              <a:gd name="T45" fmla="*/ 23 h 74"/>
              <a:gd name="T46" fmla="*/ 1 w 77"/>
              <a:gd name="T47" fmla="*/ 30 h 74"/>
              <a:gd name="T48" fmla="*/ 0 w 77"/>
              <a:gd name="T49" fmla="*/ 37 h 74"/>
              <a:gd name="T50" fmla="*/ 1 w 77"/>
              <a:gd name="T51" fmla="*/ 45 h 74"/>
              <a:gd name="T52" fmla="*/ 3 w 77"/>
              <a:gd name="T53" fmla="*/ 52 h 74"/>
              <a:gd name="T54" fmla="*/ 6 w 77"/>
              <a:gd name="T55" fmla="*/ 58 h 74"/>
              <a:gd name="T56" fmla="*/ 11 w 77"/>
              <a:gd name="T57" fmla="*/ 64 h 74"/>
              <a:gd name="T58" fmla="*/ 17 w 77"/>
              <a:gd name="T59" fmla="*/ 69 h 74"/>
              <a:gd name="T60" fmla="*/ 24 w 77"/>
              <a:gd name="T61" fmla="*/ 72 h 74"/>
              <a:gd name="T62" fmla="*/ 31 w 77"/>
              <a:gd name="T63" fmla="*/ 73 h 74"/>
              <a:gd name="T64" fmla="*/ 39 w 77"/>
              <a:gd name="T65" fmla="*/ 74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7"/>
              <a:gd name="T100" fmla="*/ 0 h 74"/>
              <a:gd name="T101" fmla="*/ 77 w 77"/>
              <a:gd name="T102" fmla="*/ 74 h 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7" h="74">
                <a:moveTo>
                  <a:pt x="39" y="74"/>
                </a:moveTo>
                <a:lnTo>
                  <a:pt x="46" y="73"/>
                </a:lnTo>
                <a:lnTo>
                  <a:pt x="53" y="72"/>
                </a:lnTo>
                <a:lnTo>
                  <a:pt x="60" y="69"/>
                </a:lnTo>
                <a:lnTo>
                  <a:pt x="66" y="64"/>
                </a:lnTo>
                <a:lnTo>
                  <a:pt x="71" y="58"/>
                </a:lnTo>
                <a:lnTo>
                  <a:pt x="75" y="52"/>
                </a:lnTo>
                <a:lnTo>
                  <a:pt x="76" y="45"/>
                </a:lnTo>
                <a:lnTo>
                  <a:pt x="77" y="37"/>
                </a:lnTo>
                <a:lnTo>
                  <a:pt x="76" y="30"/>
                </a:lnTo>
                <a:lnTo>
                  <a:pt x="75" y="23"/>
                </a:lnTo>
                <a:lnTo>
                  <a:pt x="71" y="17"/>
                </a:lnTo>
                <a:lnTo>
                  <a:pt x="66" y="11"/>
                </a:lnTo>
                <a:lnTo>
                  <a:pt x="60" y="6"/>
                </a:lnTo>
                <a:lnTo>
                  <a:pt x="53" y="3"/>
                </a:lnTo>
                <a:lnTo>
                  <a:pt x="46" y="1"/>
                </a:lnTo>
                <a:lnTo>
                  <a:pt x="39" y="0"/>
                </a:lnTo>
                <a:lnTo>
                  <a:pt x="31" y="1"/>
                </a:lnTo>
                <a:lnTo>
                  <a:pt x="24" y="3"/>
                </a:lnTo>
                <a:lnTo>
                  <a:pt x="17" y="6"/>
                </a:lnTo>
                <a:lnTo>
                  <a:pt x="11" y="11"/>
                </a:lnTo>
                <a:lnTo>
                  <a:pt x="6" y="17"/>
                </a:lnTo>
                <a:lnTo>
                  <a:pt x="3" y="23"/>
                </a:lnTo>
                <a:lnTo>
                  <a:pt x="1" y="30"/>
                </a:lnTo>
                <a:lnTo>
                  <a:pt x="0" y="37"/>
                </a:lnTo>
                <a:lnTo>
                  <a:pt x="1" y="45"/>
                </a:lnTo>
                <a:lnTo>
                  <a:pt x="3" y="52"/>
                </a:lnTo>
                <a:lnTo>
                  <a:pt x="6" y="58"/>
                </a:lnTo>
                <a:lnTo>
                  <a:pt x="11" y="64"/>
                </a:lnTo>
                <a:lnTo>
                  <a:pt x="17" y="69"/>
                </a:lnTo>
                <a:lnTo>
                  <a:pt x="24" y="72"/>
                </a:lnTo>
                <a:lnTo>
                  <a:pt x="31" y="73"/>
                </a:lnTo>
                <a:lnTo>
                  <a:pt x="39" y="74"/>
                </a:lnTo>
                <a:close/>
              </a:path>
            </a:pathLst>
          </a:custGeom>
          <a:solidFill>
            <a:srgbClr val="EAAFA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52" name="Freeform 111"/>
          <p:cNvSpPr>
            <a:spLocks/>
          </p:cNvSpPr>
          <p:nvPr/>
        </p:nvSpPr>
        <p:spPr bwMode="auto">
          <a:xfrm>
            <a:off x="5783263" y="2589213"/>
            <a:ext cx="114300" cy="109537"/>
          </a:xfrm>
          <a:custGeom>
            <a:avLst/>
            <a:gdLst>
              <a:gd name="T0" fmla="*/ 36 w 72"/>
              <a:gd name="T1" fmla="*/ 69 h 69"/>
              <a:gd name="T2" fmla="*/ 49 w 72"/>
              <a:gd name="T3" fmla="*/ 67 h 69"/>
              <a:gd name="T4" fmla="*/ 62 w 72"/>
              <a:gd name="T5" fmla="*/ 58 h 69"/>
              <a:gd name="T6" fmla="*/ 69 w 72"/>
              <a:gd name="T7" fmla="*/ 48 h 69"/>
              <a:gd name="T8" fmla="*/ 72 w 72"/>
              <a:gd name="T9" fmla="*/ 34 h 69"/>
              <a:gd name="T10" fmla="*/ 69 w 72"/>
              <a:gd name="T11" fmla="*/ 21 h 69"/>
              <a:gd name="T12" fmla="*/ 62 w 72"/>
              <a:gd name="T13" fmla="*/ 9 h 69"/>
              <a:gd name="T14" fmla="*/ 49 w 72"/>
              <a:gd name="T15" fmla="*/ 2 h 69"/>
              <a:gd name="T16" fmla="*/ 36 w 72"/>
              <a:gd name="T17" fmla="*/ 0 h 69"/>
              <a:gd name="T18" fmla="*/ 22 w 72"/>
              <a:gd name="T19" fmla="*/ 2 h 69"/>
              <a:gd name="T20" fmla="*/ 11 w 72"/>
              <a:gd name="T21" fmla="*/ 9 h 69"/>
              <a:gd name="T22" fmla="*/ 2 w 72"/>
              <a:gd name="T23" fmla="*/ 21 h 69"/>
              <a:gd name="T24" fmla="*/ 0 w 72"/>
              <a:gd name="T25" fmla="*/ 34 h 69"/>
              <a:gd name="T26" fmla="*/ 2 w 72"/>
              <a:gd name="T27" fmla="*/ 48 h 69"/>
              <a:gd name="T28" fmla="*/ 11 w 72"/>
              <a:gd name="T29" fmla="*/ 58 h 69"/>
              <a:gd name="T30" fmla="*/ 22 w 72"/>
              <a:gd name="T31" fmla="*/ 67 h 69"/>
              <a:gd name="T32" fmla="*/ 36 w 72"/>
              <a:gd name="T33" fmla="*/ 69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69"/>
              <a:gd name="T53" fmla="*/ 72 w 72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69">
                <a:moveTo>
                  <a:pt x="36" y="69"/>
                </a:moveTo>
                <a:lnTo>
                  <a:pt x="49" y="67"/>
                </a:lnTo>
                <a:lnTo>
                  <a:pt x="62" y="58"/>
                </a:lnTo>
                <a:lnTo>
                  <a:pt x="69" y="48"/>
                </a:lnTo>
                <a:lnTo>
                  <a:pt x="72" y="34"/>
                </a:lnTo>
                <a:lnTo>
                  <a:pt x="69" y="21"/>
                </a:lnTo>
                <a:lnTo>
                  <a:pt x="62" y="9"/>
                </a:lnTo>
                <a:lnTo>
                  <a:pt x="49" y="2"/>
                </a:lnTo>
                <a:lnTo>
                  <a:pt x="36" y="0"/>
                </a:lnTo>
                <a:lnTo>
                  <a:pt x="22" y="2"/>
                </a:lnTo>
                <a:lnTo>
                  <a:pt x="11" y="9"/>
                </a:lnTo>
                <a:lnTo>
                  <a:pt x="2" y="21"/>
                </a:lnTo>
                <a:lnTo>
                  <a:pt x="0" y="34"/>
                </a:lnTo>
                <a:lnTo>
                  <a:pt x="2" y="48"/>
                </a:lnTo>
                <a:lnTo>
                  <a:pt x="11" y="58"/>
                </a:lnTo>
                <a:lnTo>
                  <a:pt x="22" y="67"/>
                </a:lnTo>
                <a:lnTo>
                  <a:pt x="36" y="69"/>
                </a:lnTo>
                <a:close/>
              </a:path>
            </a:pathLst>
          </a:custGeom>
          <a:solidFill>
            <a:srgbClr val="EAAFA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53" name="Freeform 112"/>
          <p:cNvSpPr>
            <a:spLocks/>
          </p:cNvSpPr>
          <p:nvPr/>
        </p:nvSpPr>
        <p:spPr bwMode="auto">
          <a:xfrm>
            <a:off x="5786438" y="2592388"/>
            <a:ext cx="106362" cy="103187"/>
          </a:xfrm>
          <a:custGeom>
            <a:avLst/>
            <a:gdLst>
              <a:gd name="T0" fmla="*/ 34 w 67"/>
              <a:gd name="T1" fmla="*/ 65 h 65"/>
              <a:gd name="T2" fmla="*/ 47 w 67"/>
              <a:gd name="T3" fmla="*/ 62 h 65"/>
              <a:gd name="T4" fmla="*/ 57 w 67"/>
              <a:gd name="T5" fmla="*/ 55 h 65"/>
              <a:gd name="T6" fmla="*/ 65 w 67"/>
              <a:gd name="T7" fmla="*/ 46 h 65"/>
              <a:gd name="T8" fmla="*/ 67 w 67"/>
              <a:gd name="T9" fmla="*/ 32 h 65"/>
              <a:gd name="T10" fmla="*/ 65 w 67"/>
              <a:gd name="T11" fmla="*/ 19 h 65"/>
              <a:gd name="T12" fmla="*/ 57 w 67"/>
              <a:gd name="T13" fmla="*/ 10 h 65"/>
              <a:gd name="T14" fmla="*/ 47 w 67"/>
              <a:gd name="T15" fmla="*/ 2 h 65"/>
              <a:gd name="T16" fmla="*/ 34 w 67"/>
              <a:gd name="T17" fmla="*/ 0 h 65"/>
              <a:gd name="T18" fmla="*/ 20 w 67"/>
              <a:gd name="T19" fmla="*/ 2 h 65"/>
              <a:gd name="T20" fmla="*/ 10 w 67"/>
              <a:gd name="T21" fmla="*/ 10 h 65"/>
              <a:gd name="T22" fmla="*/ 3 w 67"/>
              <a:gd name="T23" fmla="*/ 19 h 65"/>
              <a:gd name="T24" fmla="*/ 0 w 67"/>
              <a:gd name="T25" fmla="*/ 32 h 65"/>
              <a:gd name="T26" fmla="*/ 3 w 67"/>
              <a:gd name="T27" fmla="*/ 46 h 65"/>
              <a:gd name="T28" fmla="*/ 10 w 67"/>
              <a:gd name="T29" fmla="*/ 55 h 65"/>
              <a:gd name="T30" fmla="*/ 20 w 67"/>
              <a:gd name="T31" fmla="*/ 62 h 65"/>
              <a:gd name="T32" fmla="*/ 34 w 67"/>
              <a:gd name="T33" fmla="*/ 65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65"/>
              <a:gd name="T53" fmla="*/ 67 w 67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65">
                <a:moveTo>
                  <a:pt x="34" y="65"/>
                </a:moveTo>
                <a:lnTo>
                  <a:pt x="47" y="62"/>
                </a:lnTo>
                <a:lnTo>
                  <a:pt x="57" y="55"/>
                </a:lnTo>
                <a:lnTo>
                  <a:pt x="65" y="46"/>
                </a:lnTo>
                <a:lnTo>
                  <a:pt x="67" y="32"/>
                </a:lnTo>
                <a:lnTo>
                  <a:pt x="65" y="19"/>
                </a:lnTo>
                <a:lnTo>
                  <a:pt x="57" y="10"/>
                </a:lnTo>
                <a:lnTo>
                  <a:pt x="47" y="2"/>
                </a:lnTo>
                <a:lnTo>
                  <a:pt x="34" y="0"/>
                </a:lnTo>
                <a:lnTo>
                  <a:pt x="20" y="2"/>
                </a:lnTo>
                <a:lnTo>
                  <a:pt x="10" y="10"/>
                </a:lnTo>
                <a:lnTo>
                  <a:pt x="3" y="19"/>
                </a:lnTo>
                <a:lnTo>
                  <a:pt x="0" y="32"/>
                </a:lnTo>
                <a:lnTo>
                  <a:pt x="3" y="46"/>
                </a:lnTo>
                <a:lnTo>
                  <a:pt x="10" y="55"/>
                </a:lnTo>
                <a:lnTo>
                  <a:pt x="20" y="62"/>
                </a:lnTo>
                <a:lnTo>
                  <a:pt x="34" y="65"/>
                </a:lnTo>
                <a:close/>
              </a:path>
            </a:pathLst>
          </a:custGeom>
          <a:solidFill>
            <a:srgbClr val="E8AA9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54" name="Freeform 113"/>
          <p:cNvSpPr>
            <a:spLocks/>
          </p:cNvSpPr>
          <p:nvPr/>
        </p:nvSpPr>
        <p:spPr bwMode="auto">
          <a:xfrm>
            <a:off x="5791200" y="2595563"/>
            <a:ext cx="98425" cy="95250"/>
          </a:xfrm>
          <a:custGeom>
            <a:avLst/>
            <a:gdLst>
              <a:gd name="T0" fmla="*/ 31 w 62"/>
              <a:gd name="T1" fmla="*/ 60 h 60"/>
              <a:gd name="T2" fmla="*/ 43 w 62"/>
              <a:gd name="T3" fmla="*/ 58 h 60"/>
              <a:gd name="T4" fmla="*/ 53 w 62"/>
              <a:gd name="T5" fmla="*/ 52 h 60"/>
              <a:gd name="T6" fmla="*/ 59 w 62"/>
              <a:gd name="T7" fmla="*/ 42 h 60"/>
              <a:gd name="T8" fmla="*/ 62 w 62"/>
              <a:gd name="T9" fmla="*/ 30 h 60"/>
              <a:gd name="T10" fmla="*/ 59 w 62"/>
              <a:gd name="T11" fmla="*/ 18 h 60"/>
              <a:gd name="T12" fmla="*/ 53 w 62"/>
              <a:gd name="T13" fmla="*/ 9 h 60"/>
              <a:gd name="T14" fmla="*/ 43 w 62"/>
              <a:gd name="T15" fmla="*/ 3 h 60"/>
              <a:gd name="T16" fmla="*/ 31 w 62"/>
              <a:gd name="T17" fmla="*/ 0 h 60"/>
              <a:gd name="T18" fmla="*/ 18 w 62"/>
              <a:gd name="T19" fmla="*/ 3 h 60"/>
              <a:gd name="T20" fmla="*/ 8 w 62"/>
              <a:gd name="T21" fmla="*/ 9 h 60"/>
              <a:gd name="T22" fmla="*/ 2 w 62"/>
              <a:gd name="T23" fmla="*/ 18 h 60"/>
              <a:gd name="T24" fmla="*/ 0 w 62"/>
              <a:gd name="T25" fmla="*/ 30 h 60"/>
              <a:gd name="T26" fmla="*/ 2 w 62"/>
              <a:gd name="T27" fmla="*/ 42 h 60"/>
              <a:gd name="T28" fmla="*/ 8 w 62"/>
              <a:gd name="T29" fmla="*/ 52 h 60"/>
              <a:gd name="T30" fmla="*/ 18 w 62"/>
              <a:gd name="T31" fmla="*/ 58 h 60"/>
              <a:gd name="T32" fmla="*/ 31 w 62"/>
              <a:gd name="T33" fmla="*/ 6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2"/>
              <a:gd name="T52" fmla="*/ 0 h 60"/>
              <a:gd name="T53" fmla="*/ 62 w 62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2" h="60">
                <a:moveTo>
                  <a:pt x="31" y="60"/>
                </a:moveTo>
                <a:lnTo>
                  <a:pt x="43" y="58"/>
                </a:lnTo>
                <a:lnTo>
                  <a:pt x="53" y="52"/>
                </a:lnTo>
                <a:lnTo>
                  <a:pt x="59" y="42"/>
                </a:lnTo>
                <a:lnTo>
                  <a:pt x="62" y="30"/>
                </a:lnTo>
                <a:lnTo>
                  <a:pt x="59" y="18"/>
                </a:lnTo>
                <a:lnTo>
                  <a:pt x="53" y="9"/>
                </a:lnTo>
                <a:lnTo>
                  <a:pt x="43" y="3"/>
                </a:lnTo>
                <a:lnTo>
                  <a:pt x="31" y="0"/>
                </a:lnTo>
                <a:lnTo>
                  <a:pt x="18" y="3"/>
                </a:lnTo>
                <a:lnTo>
                  <a:pt x="8" y="9"/>
                </a:lnTo>
                <a:lnTo>
                  <a:pt x="2" y="18"/>
                </a:lnTo>
                <a:lnTo>
                  <a:pt x="0" y="30"/>
                </a:lnTo>
                <a:lnTo>
                  <a:pt x="2" y="42"/>
                </a:lnTo>
                <a:lnTo>
                  <a:pt x="8" y="52"/>
                </a:lnTo>
                <a:lnTo>
                  <a:pt x="18" y="58"/>
                </a:lnTo>
                <a:lnTo>
                  <a:pt x="31" y="60"/>
                </a:lnTo>
                <a:close/>
              </a:path>
            </a:pathLst>
          </a:custGeom>
          <a:solidFill>
            <a:srgbClr val="E8AA9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55" name="Freeform 114"/>
          <p:cNvSpPr>
            <a:spLocks/>
          </p:cNvSpPr>
          <p:nvPr/>
        </p:nvSpPr>
        <p:spPr bwMode="auto">
          <a:xfrm>
            <a:off x="5794375" y="2600325"/>
            <a:ext cx="90488" cy="87313"/>
          </a:xfrm>
          <a:custGeom>
            <a:avLst/>
            <a:gdLst>
              <a:gd name="T0" fmla="*/ 29 w 57"/>
              <a:gd name="T1" fmla="*/ 55 h 55"/>
              <a:gd name="T2" fmla="*/ 40 w 57"/>
              <a:gd name="T3" fmla="*/ 53 h 55"/>
              <a:gd name="T4" fmla="*/ 48 w 57"/>
              <a:gd name="T5" fmla="*/ 47 h 55"/>
              <a:gd name="T6" fmla="*/ 55 w 57"/>
              <a:gd name="T7" fmla="*/ 38 h 55"/>
              <a:gd name="T8" fmla="*/ 57 w 57"/>
              <a:gd name="T9" fmla="*/ 27 h 55"/>
              <a:gd name="T10" fmla="*/ 55 w 57"/>
              <a:gd name="T11" fmla="*/ 17 h 55"/>
              <a:gd name="T12" fmla="*/ 48 w 57"/>
              <a:gd name="T13" fmla="*/ 8 h 55"/>
              <a:gd name="T14" fmla="*/ 40 w 57"/>
              <a:gd name="T15" fmla="*/ 2 h 55"/>
              <a:gd name="T16" fmla="*/ 29 w 57"/>
              <a:gd name="T17" fmla="*/ 0 h 55"/>
              <a:gd name="T18" fmla="*/ 17 w 57"/>
              <a:gd name="T19" fmla="*/ 2 h 55"/>
              <a:gd name="T20" fmla="*/ 9 w 57"/>
              <a:gd name="T21" fmla="*/ 8 h 55"/>
              <a:gd name="T22" fmla="*/ 2 w 57"/>
              <a:gd name="T23" fmla="*/ 17 h 55"/>
              <a:gd name="T24" fmla="*/ 0 w 57"/>
              <a:gd name="T25" fmla="*/ 27 h 55"/>
              <a:gd name="T26" fmla="*/ 2 w 57"/>
              <a:gd name="T27" fmla="*/ 38 h 55"/>
              <a:gd name="T28" fmla="*/ 9 w 57"/>
              <a:gd name="T29" fmla="*/ 47 h 55"/>
              <a:gd name="T30" fmla="*/ 17 w 57"/>
              <a:gd name="T31" fmla="*/ 53 h 55"/>
              <a:gd name="T32" fmla="*/ 29 w 57"/>
              <a:gd name="T33" fmla="*/ 55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55"/>
              <a:gd name="T53" fmla="*/ 57 w 57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55">
                <a:moveTo>
                  <a:pt x="29" y="55"/>
                </a:moveTo>
                <a:lnTo>
                  <a:pt x="40" y="53"/>
                </a:lnTo>
                <a:lnTo>
                  <a:pt x="48" y="47"/>
                </a:lnTo>
                <a:lnTo>
                  <a:pt x="55" y="38"/>
                </a:lnTo>
                <a:lnTo>
                  <a:pt x="57" y="27"/>
                </a:lnTo>
                <a:lnTo>
                  <a:pt x="55" y="17"/>
                </a:lnTo>
                <a:lnTo>
                  <a:pt x="48" y="8"/>
                </a:lnTo>
                <a:lnTo>
                  <a:pt x="40" y="2"/>
                </a:lnTo>
                <a:lnTo>
                  <a:pt x="29" y="0"/>
                </a:lnTo>
                <a:lnTo>
                  <a:pt x="17" y="2"/>
                </a:lnTo>
                <a:lnTo>
                  <a:pt x="9" y="8"/>
                </a:lnTo>
                <a:lnTo>
                  <a:pt x="2" y="17"/>
                </a:lnTo>
                <a:lnTo>
                  <a:pt x="0" y="27"/>
                </a:lnTo>
                <a:lnTo>
                  <a:pt x="2" y="38"/>
                </a:lnTo>
                <a:lnTo>
                  <a:pt x="9" y="47"/>
                </a:lnTo>
                <a:lnTo>
                  <a:pt x="17" y="53"/>
                </a:lnTo>
                <a:lnTo>
                  <a:pt x="29" y="55"/>
                </a:lnTo>
                <a:close/>
              </a:path>
            </a:pathLst>
          </a:custGeom>
          <a:solidFill>
            <a:srgbClr val="E8A89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56" name="Freeform 115"/>
          <p:cNvSpPr>
            <a:spLocks/>
          </p:cNvSpPr>
          <p:nvPr/>
        </p:nvSpPr>
        <p:spPr bwMode="auto">
          <a:xfrm>
            <a:off x="5797550" y="2603500"/>
            <a:ext cx="84138" cy="80963"/>
          </a:xfrm>
          <a:custGeom>
            <a:avLst/>
            <a:gdLst>
              <a:gd name="T0" fmla="*/ 27 w 53"/>
              <a:gd name="T1" fmla="*/ 51 h 51"/>
              <a:gd name="T2" fmla="*/ 37 w 53"/>
              <a:gd name="T3" fmla="*/ 48 h 51"/>
              <a:gd name="T4" fmla="*/ 45 w 53"/>
              <a:gd name="T5" fmla="*/ 43 h 51"/>
              <a:gd name="T6" fmla="*/ 50 w 53"/>
              <a:gd name="T7" fmla="*/ 35 h 51"/>
              <a:gd name="T8" fmla="*/ 53 w 53"/>
              <a:gd name="T9" fmla="*/ 25 h 51"/>
              <a:gd name="T10" fmla="*/ 50 w 53"/>
              <a:gd name="T11" fmla="*/ 16 h 51"/>
              <a:gd name="T12" fmla="*/ 45 w 53"/>
              <a:gd name="T13" fmla="*/ 7 h 51"/>
              <a:gd name="T14" fmla="*/ 37 w 53"/>
              <a:gd name="T15" fmla="*/ 3 h 51"/>
              <a:gd name="T16" fmla="*/ 27 w 53"/>
              <a:gd name="T17" fmla="*/ 0 h 51"/>
              <a:gd name="T18" fmla="*/ 17 w 53"/>
              <a:gd name="T19" fmla="*/ 3 h 51"/>
              <a:gd name="T20" fmla="*/ 8 w 53"/>
              <a:gd name="T21" fmla="*/ 7 h 51"/>
              <a:gd name="T22" fmla="*/ 3 w 53"/>
              <a:gd name="T23" fmla="*/ 16 h 51"/>
              <a:gd name="T24" fmla="*/ 0 w 53"/>
              <a:gd name="T25" fmla="*/ 25 h 51"/>
              <a:gd name="T26" fmla="*/ 3 w 53"/>
              <a:gd name="T27" fmla="*/ 35 h 51"/>
              <a:gd name="T28" fmla="*/ 8 w 53"/>
              <a:gd name="T29" fmla="*/ 43 h 51"/>
              <a:gd name="T30" fmla="*/ 17 w 53"/>
              <a:gd name="T31" fmla="*/ 48 h 51"/>
              <a:gd name="T32" fmla="*/ 27 w 53"/>
              <a:gd name="T33" fmla="*/ 51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51"/>
              <a:gd name="T53" fmla="*/ 53 w 53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51">
                <a:moveTo>
                  <a:pt x="27" y="51"/>
                </a:moveTo>
                <a:lnTo>
                  <a:pt x="37" y="48"/>
                </a:lnTo>
                <a:lnTo>
                  <a:pt x="45" y="43"/>
                </a:lnTo>
                <a:lnTo>
                  <a:pt x="50" y="35"/>
                </a:lnTo>
                <a:lnTo>
                  <a:pt x="53" y="25"/>
                </a:lnTo>
                <a:lnTo>
                  <a:pt x="50" y="16"/>
                </a:lnTo>
                <a:lnTo>
                  <a:pt x="45" y="7"/>
                </a:lnTo>
                <a:lnTo>
                  <a:pt x="37" y="3"/>
                </a:lnTo>
                <a:lnTo>
                  <a:pt x="27" y="0"/>
                </a:lnTo>
                <a:lnTo>
                  <a:pt x="17" y="3"/>
                </a:lnTo>
                <a:lnTo>
                  <a:pt x="8" y="7"/>
                </a:lnTo>
                <a:lnTo>
                  <a:pt x="3" y="16"/>
                </a:lnTo>
                <a:lnTo>
                  <a:pt x="0" y="25"/>
                </a:lnTo>
                <a:lnTo>
                  <a:pt x="3" y="35"/>
                </a:lnTo>
                <a:lnTo>
                  <a:pt x="8" y="43"/>
                </a:lnTo>
                <a:lnTo>
                  <a:pt x="17" y="48"/>
                </a:lnTo>
                <a:lnTo>
                  <a:pt x="27" y="51"/>
                </a:lnTo>
                <a:close/>
              </a:path>
            </a:pathLst>
          </a:custGeom>
          <a:solidFill>
            <a:srgbClr val="E5A5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57" name="Freeform 116"/>
          <p:cNvSpPr>
            <a:spLocks/>
          </p:cNvSpPr>
          <p:nvPr/>
        </p:nvSpPr>
        <p:spPr bwMode="auto">
          <a:xfrm>
            <a:off x="6316663" y="2533650"/>
            <a:ext cx="168275" cy="161925"/>
          </a:xfrm>
          <a:custGeom>
            <a:avLst/>
            <a:gdLst>
              <a:gd name="T0" fmla="*/ 52 w 106"/>
              <a:gd name="T1" fmla="*/ 102 h 102"/>
              <a:gd name="T2" fmla="*/ 64 w 106"/>
              <a:gd name="T3" fmla="*/ 101 h 102"/>
              <a:gd name="T4" fmla="*/ 74 w 106"/>
              <a:gd name="T5" fmla="*/ 98 h 102"/>
              <a:gd name="T6" fmla="*/ 82 w 106"/>
              <a:gd name="T7" fmla="*/ 93 h 102"/>
              <a:gd name="T8" fmla="*/ 91 w 106"/>
              <a:gd name="T9" fmla="*/ 87 h 102"/>
              <a:gd name="T10" fmla="*/ 97 w 106"/>
              <a:gd name="T11" fmla="*/ 79 h 102"/>
              <a:gd name="T12" fmla="*/ 102 w 106"/>
              <a:gd name="T13" fmla="*/ 71 h 102"/>
              <a:gd name="T14" fmla="*/ 105 w 106"/>
              <a:gd name="T15" fmla="*/ 61 h 102"/>
              <a:gd name="T16" fmla="*/ 106 w 106"/>
              <a:gd name="T17" fmla="*/ 51 h 102"/>
              <a:gd name="T18" fmla="*/ 105 w 106"/>
              <a:gd name="T19" fmla="*/ 41 h 102"/>
              <a:gd name="T20" fmla="*/ 102 w 106"/>
              <a:gd name="T21" fmla="*/ 31 h 102"/>
              <a:gd name="T22" fmla="*/ 97 w 106"/>
              <a:gd name="T23" fmla="*/ 23 h 102"/>
              <a:gd name="T24" fmla="*/ 91 w 106"/>
              <a:gd name="T25" fmla="*/ 14 h 102"/>
              <a:gd name="T26" fmla="*/ 82 w 106"/>
              <a:gd name="T27" fmla="*/ 8 h 102"/>
              <a:gd name="T28" fmla="*/ 74 w 106"/>
              <a:gd name="T29" fmla="*/ 4 h 102"/>
              <a:gd name="T30" fmla="*/ 64 w 106"/>
              <a:gd name="T31" fmla="*/ 1 h 102"/>
              <a:gd name="T32" fmla="*/ 52 w 106"/>
              <a:gd name="T33" fmla="*/ 0 h 102"/>
              <a:gd name="T34" fmla="*/ 42 w 106"/>
              <a:gd name="T35" fmla="*/ 1 h 102"/>
              <a:gd name="T36" fmla="*/ 33 w 106"/>
              <a:gd name="T37" fmla="*/ 4 h 102"/>
              <a:gd name="T38" fmla="*/ 24 w 106"/>
              <a:gd name="T39" fmla="*/ 8 h 102"/>
              <a:gd name="T40" fmla="*/ 15 w 106"/>
              <a:gd name="T41" fmla="*/ 14 h 102"/>
              <a:gd name="T42" fmla="*/ 9 w 106"/>
              <a:gd name="T43" fmla="*/ 23 h 102"/>
              <a:gd name="T44" fmla="*/ 4 w 106"/>
              <a:gd name="T45" fmla="*/ 31 h 102"/>
              <a:gd name="T46" fmla="*/ 1 w 106"/>
              <a:gd name="T47" fmla="*/ 41 h 102"/>
              <a:gd name="T48" fmla="*/ 0 w 106"/>
              <a:gd name="T49" fmla="*/ 51 h 102"/>
              <a:gd name="T50" fmla="*/ 1 w 106"/>
              <a:gd name="T51" fmla="*/ 61 h 102"/>
              <a:gd name="T52" fmla="*/ 4 w 106"/>
              <a:gd name="T53" fmla="*/ 71 h 102"/>
              <a:gd name="T54" fmla="*/ 9 w 106"/>
              <a:gd name="T55" fmla="*/ 79 h 102"/>
              <a:gd name="T56" fmla="*/ 15 w 106"/>
              <a:gd name="T57" fmla="*/ 87 h 102"/>
              <a:gd name="T58" fmla="*/ 24 w 106"/>
              <a:gd name="T59" fmla="*/ 93 h 102"/>
              <a:gd name="T60" fmla="*/ 33 w 106"/>
              <a:gd name="T61" fmla="*/ 98 h 102"/>
              <a:gd name="T62" fmla="*/ 42 w 106"/>
              <a:gd name="T63" fmla="*/ 101 h 102"/>
              <a:gd name="T64" fmla="*/ 52 w 106"/>
              <a:gd name="T65" fmla="*/ 102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6"/>
              <a:gd name="T100" fmla="*/ 0 h 102"/>
              <a:gd name="T101" fmla="*/ 106 w 106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6" h="102">
                <a:moveTo>
                  <a:pt x="52" y="102"/>
                </a:moveTo>
                <a:lnTo>
                  <a:pt x="64" y="101"/>
                </a:lnTo>
                <a:lnTo>
                  <a:pt x="74" y="98"/>
                </a:lnTo>
                <a:lnTo>
                  <a:pt x="82" y="93"/>
                </a:lnTo>
                <a:lnTo>
                  <a:pt x="91" y="87"/>
                </a:lnTo>
                <a:lnTo>
                  <a:pt x="97" y="79"/>
                </a:lnTo>
                <a:lnTo>
                  <a:pt x="102" y="71"/>
                </a:lnTo>
                <a:lnTo>
                  <a:pt x="105" y="61"/>
                </a:lnTo>
                <a:lnTo>
                  <a:pt x="106" y="51"/>
                </a:lnTo>
                <a:lnTo>
                  <a:pt x="105" y="41"/>
                </a:lnTo>
                <a:lnTo>
                  <a:pt x="102" y="31"/>
                </a:lnTo>
                <a:lnTo>
                  <a:pt x="97" y="23"/>
                </a:lnTo>
                <a:lnTo>
                  <a:pt x="91" y="14"/>
                </a:lnTo>
                <a:lnTo>
                  <a:pt x="82" y="8"/>
                </a:lnTo>
                <a:lnTo>
                  <a:pt x="74" y="4"/>
                </a:lnTo>
                <a:lnTo>
                  <a:pt x="64" y="1"/>
                </a:lnTo>
                <a:lnTo>
                  <a:pt x="52" y="0"/>
                </a:lnTo>
                <a:lnTo>
                  <a:pt x="42" y="1"/>
                </a:lnTo>
                <a:lnTo>
                  <a:pt x="33" y="4"/>
                </a:lnTo>
                <a:lnTo>
                  <a:pt x="24" y="8"/>
                </a:lnTo>
                <a:lnTo>
                  <a:pt x="15" y="14"/>
                </a:lnTo>
                <a:lnTo>
                  <a:pt x="9" y="23"/>
                </a:lnTo>
                <a:lnTo>
                  <a:pt x="4" y="31"/>
                </a:lnTo>
                <a:lnTo>
                  <a:pt x="1" y="41"/>
                </a:lnTo>
                <a:lnTo>
                  <a:pt x="0" y="51"/>
                </a:lnTo>
                <a:lnTo>
                  <a:pt x="1" y="61"/>
                </a:lnTo>
                <a:lnTo>
                  <a:pt x="4" y="71"/>
                </a:lnTo>
                <a:lnTo>
                  <a:pt x="9" y="79"/>
                </a:lnTo>
                <a:lnTo>
                  <a:pt x="15" y="87"/>
                </a:lnTo>
                <a:lnTo>
                  <a:pt x="24" y="93"/>
                </a:lnTo>
                <a:lnTo>
                  <a:pt x="33" y="98"/>
                </a:lnTo>
                <a:lnTo>
                  <a:pt x="42" y="101"/>
                </a:lnTo>
                <a:lnTo>
                  <a:pt x="52" y="102"/>
                </a:lnTo>
                <a:close/>
              </a:path>
            </a:pathLst>
          </a:custGeom>
          <a:solidFill>
            <a:srgbClr val="F2B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58" name="Freeform 117"/>
          <p:cNvSpPr>
            <a:spLocks/>
          </p:cNvSpPr>
          <p:nvPr/>
        </p:nvSpPr>
        <p:spPr bwMode="auto">
          <a:xfrm>
            <a:off x="6321425" y="2536825"/>
            <a:ext cx="158750" cy="153988"/>
          </a:xfrm>
          <a:custGeom>
            <a:avLst/>
            <a:gdLst>
              <a:gd name="T0" fmla="*/ 49 w 100"/>
              <a:gd name="T1" fmla="*/ 97 h 97"/>
              <a:gd name="T2" fmla="*/ 59 w 100"/>
              <a:gd name="T3" fmla="*/ 96 h 97"/>
              <a:gd name="T4" fmla="*/ 69 w 100"/>
              <a:gd name="T5" fmla="*/ 94 h 97"/>
              <a:gd name="T6" fmla="*/ 78 w 100"/>
              <a:gd name="T7" fmla="*/ 89 h 97"/>
              <a:gd name="T8" fmla="*/ 85 w 100"/>
              <a:gd name="T9" fmla="*/ 83 h 97"/>
              <a:gd name="T10" fmla="*/ 92 w 100"/>
              <a:gd name="T11" fmla="*/ 76 h 97"/>
              <a:gd name="T12" fmla="*/ 97 w 100"/>
              <a:gd name="T13" fmla="*/ 69 h 97"/>
              <a:gd name="T14" fmla="*/ 99 w 100"/>
              <a:gd name="T15" fmla="*/ 59 h 97"/>
              <a:gd name="T16" fmla="*/ 100 w 100"/>
              <a:gd name="T17" fmla="*/ 49 h 97"/>
              <a:gd name="T18" fmla="*/ 99 w 100"/>
              <a:gd name="T19" fmla="*/ 40 h 97"/>
              <a:gd name="T20" fmla="*/ 97 w 100"/>
              <a:gd name="T21" fmla="*/ 30 h 97"/>
              <a:gd name="T22" fmla="*/ 92 w 100"/>
              <a:gd name="T23" fmla="*/ 22 h 97"/>
              <a:gd name="T24" fmla="*/ 85 w 100"/>
              <a:gd name="T25" fmla="*/ 15 h 97"/>
              <a:gd name="T26" fmla="*/ 78 w 100"/>
              <a:gd name="T27" fmla="*/ 9 h 97"/>
              <a:gd name="T28" fmla="*/ 69 w 100"/>
              <a:gd name="T29" fmla="*/ 4 h 97"/>
              <a:gd name="T30" fmla="*/ 59 w 100"/>
              <a:gd name="T31" fmla="*/ 2 h 97"/>
              <a:gd name="T32" fmla="*/ 49 w 100"/>
              <a:gd name="T33" fmla="*/ 0 h 97"/>
              <a:gd name="T34" fmla="*/ 39 w 100"/>
              <a:gd name="T35" fmla="*/ 2 h 97"/>
              <a:gd name="T36" fmla="*/ 30 w 100"/>
              <a:gd name="T37" fmla="*/ 4 h 97"/>
              <a:gd name="T38" fmla="*/ 22 w 100"/>
              <a:gd name="T39" fmla="*/ 9 h 97"/>
              <a:gd name="T40" fmla="*/ 15 w 100"/>
              <a:gd name="T41" fmla="*/ 15 h 97"/>
              <a:gd name="T42" fmla="*/ 8 w 100"/>
              <a:gd name="T43" fmla="*/ 22 h 97"/>
              <a:gd name="T44" fmla="*/ 3 w 100"/>
              <a:gd name="T45" fmla="*/ 30 h 97"/>
              <a:gd name="T46" fmla="*/ 1 w 100"/>
              <a:gd name="T47" fmla="*/ 40 h 97"/>
              <a:gd name="T48" fmla="*/ 0 w 100"/>
              <a:gd name="T49" fmla="*/ 49 h 97"/>
              <a:gd name="T50" fmla="*/ 1 w 100"/>
              <a:gd name="T51" fmla="*/ 59 h 97"/>
              <a:gd name="T52" fmla="*/ 3 w 100"/>
              <a:gd name="T53" fmla="*/ 69 h 97"/>
              <a:gd name="T54" fmla="*/ 8 w 100"/>
              <a:gd name="T55" fmla="*/ 76 h 97"/>
              <a:gd name="T56" fmla="*/ 15 w 100"/>
              <a:gd name="T57" fmla="*/ 83 h 97"/>
              <a:gd name="T58" fmla="*/ 22 w 100"/>
              <a:gd name="T59" fmla="*/ 89 h 97"/>
              <a:gd name="T60" fmla="*/ 30 w 100"/>
              <a:gd name="T61" fmla="*/ 94 h 97"/>
              <a:gd name="T62" fmla="*/ 39 w 100"/>
              <a:gd name="T63" fmla="*/ 96 h 97"/>
              <a:gd name="T64" fmla="*/ 49 w 100"/>
              <a:gd name="T65" fmla="*/ 97 h 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0"/>
              <a:gd name="T100" fmla="*/ 0 h 97"/>
              <a:gd name="T101" fmla="*/ 100 w 100"/>
              <a:gd name="T102" fmla="*/ 97 h 9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0" h="97">
                <a:moveTo>
                  <a:pt x="49" y="97"/>
                </a:moveTo>
                <a:lnTo>
                  <a:pt x="59" y="96"/>
                </a:lnTo>
                <a:lnTo>
                  <a:pt x="69" y="94"/>
                </a:lnTo>
                <a:lnTo>
                  <a:pt x="78" y="89"/>
                </a:lnTo>
                <a:lnTo>
                  <a:pt x="85" y="83"/>
                </a:lnTo>
                <a:lnTo>
                  <a:pt x="92" y="76"/>
                </a:lnTo>
                <a:lnTo>
                  <a:pt x="97" y="69"/>
                </a:lnTo>
                <a:lnTo>
                  <a:pt x="99" y="59"/>
                </a:lnTo>
                <a:lnTo>
                  <a:pt x="100" y="49"/>
                </a:lnTo>
                <a:lnTo>
                  <a:pt x="99" y="40"/>
                </a:lnTo>
                <a:lnTo>
                  <a:pt x="97" y="30"/>
                </a:lnTo>
                <a:lnTo>
                  <a:pt x="92" y="22"/>
                </a:lnTo>
                <a:lnTo>
                  <a:pt x="85" y="15"/>
                </a:lnTo>
                <a:lnTo>
                  <a:pt x="78" y="9"/>
                </a:lnTo>
                <a:lnTo>
                  <a:pt x="69" y="4"/>
                </a:lnTo>
                <a:lnTo>
                  <a:pt x="59" y="2"/>
                </a:lnTo>
                <a:lnTo>
                  <a:pt x="49" y="0"/>
                </a:lnTo>
                <a:lnTo>
                  <a:pt x="39" y="2"/>
                </a:lnTo>
                <a:lnTo>
                  <a:pt x="30" y="4"/>
                </a:lnTo>
                <a:lnTo>
                  <a:pt x="22" y="9"/>
                </a:lnTo>
                <a:lnTo>
                  <a:pt x="15" y="15"/>
                </a:lnTo>
                <a:lnTo>
                  <a:pt x="8" y="22"/>
                </a:lnTo>
                <a:lnTo>
                  <a:pt x="3" y="30"/>
                </a:lnTo>
                <a:lnTo>
                  <a:pt x="1" y="40"/>
                </a:lnTo>
                <a:lnTo>
                  <a:pt x="0" y="49"/>
                </a:lnTo>
                <a:lnTo>
                  <a:pt x="1" y="59"/>
                </a:lnTo>
                <a:lnTo>
                  <a:pt x="3" y="69"/>
                </a:lnTo>
                <a:lnTo>
                  <a:pt x="8" y="76"/>
                </a:lnTo>
                <a:lnTo>
                  <a:pt x="15" y="83"/>
                </a:lnTo>
                <a:lnTo>
                  <a:pt x="22" y="89"/>
                </a:lnTo>
                <a:lnTo>
                  <a:pt x="30" y="94"/>
                </a:lnTo>
                <a:lnTo>
                  <a:pt x="39" y="96"/>
                </a:lnTo>
                <a:lnTo>
                  <a:pt x="49" y="97"/>
                </a:lnTo>
                <a:close/>
              </a:path>
            </a:pathLst>
          </a:custGeom>
          <a:solidFill>
            <a:srgbClr val="F2B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59" name="Freeform 118"/>
          <p:cNvSpPr>
            <a:spLocks/>
          </p:cNvSpPr>
          <p:nvPr/>
        </p:nvSpPr>
        <p:spPr bwMode="auto">
          <a:xfrm>
            <a:off x="6324600" y="2541588"/>
            <a:ext cx="152400" cy="146050"/>
          </a:xfrm>
          <a:custGeom>
            <a:avLst/>
            <a:gdLst>
              <a:gd name="T0" fmla="*/ 47 w 96"/>
              <a:gd name="T1" fmla="*/ 92 h 92"/>
              <a:gd name="T2" fmla="*/ 57 w 96"/>
              <a:gd name="T3" fmla="*/ 91 h 92"/>
              <a:gd name="T4" fmla="*/ 66 w 96"/>
              <a:gd name="T5" fmla="*/ 88 h 92"/>
              <a:gd name="T6" fmla="*/ 75 w 96"/>
              <a:gd name="T7" fmla="*/ 85 h 92"/>
              <a:gd name="T8" fmla="*/ 82 w 96"/>
              <a:gd name="T9" fmla="*/ 79 h 92"/>
              <a:gd name="T10" fmla="*/ 87 w 96"/>
              <a:gd name="T11" fmla="*/ 72 h 92"/>
              <a:gd name="T12" fmla="*/ 92 w 96"/>
              <a:gd name="T13" fmla="*/ 64 h 92"/>
              <a:gd name="T14" fmla="*/ 95 w 96"/>
              <a:gd name="T15" fmla="*/ 56 h 92"/>
              <a:gd name="T16" fmla="*/ 96 w 96"/>
              <a:gd name="T17" fmla="*/ 46 h 92"/>
              <a:gd name="T18" fmla="*/ 95 w 96"/>
              <a:gd name="T19" fmla="*/ 37 h 92"/>
              <a:gd name="T20" fmla="*/ 92 w 96"/>
              <a:gd name="T21" fmla="*/ 28 h 92"/>
              <a:gd name="T22" fmla="*/ 87 w 96"/>
              <a:gd name="T23" fmla="*/ 20 h 92"/>
              <a:gd name="T24" fmla="*/ 82 w 96"/>
              <a:gd name="T25" fmla="*/ 13 h 92"/>
              <a:gd name="T26" fmla="*/ 75 w 96"/>
              <a:gd name="T27" fmla="*/ 8 h 92"/>
              <a:gd name="T28" fmla="*/ 66 w 96"/>
              <a:gd name="T29" fmla="*/ 3 h 92"/>
              <a:gd name="T30" fmla="*/ 57 w 96"/>
              <a:gd name="T31" fmla="*/ 1 h 92"/>
              <a:gd name="T32" fmla="*/ 47 w 96"/>
              <a:gd name="T33" fmla="*/ 0 h 92"/>
              <a:gd name="T34" fmla="*/ 37 w 96"/>
              <a:gd name="T35" fmla="*/ 1 h 92"/>
              <a:gd name="T36" fmla="*/ 29 w 96"/>
              <a:gd name="T37" fmla="*/ 3 h 92"/>
              <a:gd name="T38" fmla="*/ 21 w 96"/>
              <a:gd name="T39" fmla="*/ 8 h 92"/>
              <a:gd name="T40" fmla="*/ 14 w 96"/>
              <a:gd name="T41" fmla="*/ 13 h 92"/>
              <a:gd name="T42" fmla="*/ 8 w 96"/>
              <a:gd name="T43" fmla="*/ 20 h 92"/>
              <a:gd name="T44" fmla="*/ 4 w 96"/>
              <a:gd name="T45" fmla="*/ 28 h 92"/>
              <a:gd name="T46" fmla="*/ 1 w 96"/>
              <a:gd name="T47" fmla="*/ 37 h 92"/>
              <a:gd name="T48" fmla="*/ 0 w 96"/>
              <a:gd name="T49" fmla="*/ 46 h 92"/>
              <a:gd name="T50" fmla="*/ 1 w 96"/>
              <a:gd name="T51" fmla="*/ 56 h 92"/>
              <a:gd name="T52" fmla="*/ 4 w 96"/>
              <a:gd name="T53" fmla="*/ 64 h 92"/>
              <a:gd name="T54" fmla="*/ 8 w 96"/>
              <a:gd name="T55" fmla="*/ 72 h 92"/>
              <a:gd name="T56" fmla="*/ 14 w 96"/>
              <a:gd name="T57" fmla="*/ 79 h 92"/>
              <a:gd name="T58" fmla="*/ 21 w 96"/>
              <a:gd name="T59" fmla="*/ 85 h 92"/>
              <a:gd name="T60" fmla="*/ 29 w 96"/>
              <a:gd name="T61" fmla="*/ 88 h 92"/>
              <a:gd name="T62" fmla="*/ 37 w 96"/>
              <a:gd name="T63" fmla="*/ 91 h 92"/>
              <a:gd name="T64" fmla="*/ 47 w 96"/>
              <a:gd name="T65" fmla="*/ 92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6"/>
              <a:gd name="T100" fmla="*/ 0 h 92"/>
              <a:gd name="T101" fmla="*/ 96 w 96"/>
              <a:gd name="T102" fmla="*/ 92 h 9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6" h="92">
                <a:moveTo>
                  <a:pt x="47" y="92"/>
                </a:moveTo>
                <a:lnTo>
                  <a:pt x="57" y="91"/>
                </a:lnTo>
                <a:lnTo>
                  <a:pt x="66" y="88"/>
                </a:lnTo>
                <a:lnTo>
                  <a:pt x="75" y="85"/>
                </a:lnTo>
                <a:lnTo>
                  <a:pt x="82" y="79"/>
                </a:lnTo>
                <a:lnTo>
                  <a:pt x="87" y="72"/>
                </a:lnTo>
                <a:lnTo>
                  <a:pt x="92" y="64"/>
                </a:lnTo>
                <a:lnTo>
                  <a:pt x="95" y="56"/>
                </a:lnTo>
                <a:lnTo>
                  <a:pt x="96" y="46"/>
                </a:lnTo>
                <a:lnTo>
                  <a:pt x="95" y="37"/>
                </a:lnTo>
                <a:lnTo>
                  <a:pt x="92" y="28"/>
                </a:lnTo>
                <a:lnTo>
                  <a:pt x="87" y="20"/>
                </a:lnTo>
                <a:lnTo>
                  <a:pt x="82" y="13"/>
                </a:lnTo>
                <a:lnTo>
                  <a:pt x="75" y="8"/>
                </a:lnTo>
                <a:lnTo>
                  <a:pt x="66" y="3"/>
                </a:lnTo>
                <a:lnTo>
                  <a:pt x="57" y="1"/>
                </a:lnTo>
                <a:lnTo>
                  <a:pt x="47" y="0"/>
                </a:lnTo>
                <a:lnTo>
                  <a:pt x="37" y="1"/>
                </a:lnTo>
                <a:lnTo>
                  <a:pt x="29" y="3"/>
                </a:lnTo>
                <a:lnTo>
                  <a:pt x="21" y="8"/>
                </a:lnTo>
                <a:lnTo>
                  <a:pt x="14" y="13"/>
                </a:lnTo>
                <a:lnTo>
                  <a:pt x="8" y="20"/>
                </a:lnTo>
                <a:lnTo>
                  <a:pt x="4" y="28"/>
                </a:lnTo>
                <a:lnTo>
                  <a:pt x="1" y="37"/>
                </a:lnTo>
                <a:lnTo>
                  <a:pt x="0" y="46"/>
                </a:lnTo>
                <a:lnTo>
                  <a:pt x="1" y="56"/>
                </a:lnTo>
                <a:lnTo>
                  <a:pt x="4" y="64"/>
                </a:lnTo>
                <a:lnTo>
                  <a:pt x="8" y="72"/>
                </a:lnTo>
                <a:lnTo>
                  <a:pt x="14" y="79"/>
                </a:lnTo>
                <a:lnTo>
                  <a:pt x="21" y="85"/>
                </a:lnTo>
                <a:lnTo>
                  <a:pt x="29" y="88"/>
                </a:lnTo>
                <a:lnTo>
                  <a:pt x="37" y="91"/>
                </a:lnTo>
                <a:lnTo>
                  <a:pt x="47" y="92"/>
                </a:lnTo>
                <a:close/>
              </a:path>
            </a:pathLst>
          </a:custGeom>
          <a:solidFill>
            <a:srgbClr val="EFBAA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60" name="Freeform 119"/>
          <p:cNvSpPr>
            <a:spLocks/>
          </p:cNvSpPr>
          <p:nvPr/>
        </p:nvSpPr>
        <p:spPr bwMode="auto">
          <a:xfrm>
            <a:off x="6329363" y="2544763"/>
            <a:ext cx="142875" cy="139700"/>
          </a:xfrm>
          <a:custGeom>
            <a:avLst/>
            <a:gdLst>
              <a:gd name="T0" fmla="*/ 44 w 90"/>
              <a:gd name="T1" fmla="*/ 88 h 88"/>
              <a:gd name="T2" fmla="*/ 54 w 90"/>
              <a:gd name="T3" fmla="*/ 86 h 88"/>
              <a:gd name="T4" fmla="*/ 63 w 90"/>
              <a:gd name="T5" fmla="*/ 84 h 88"/>
              <a:gd name="T6" fmla="*/ 71 w 90"/>
              <a:gd name="T7" fmla="*/ 80 h 88"/>
              <a:gd name="T8" fmla="*/ 77 w 90"/>
              <a:gd name="T9" fmla="*/ 74 h 88"/>
              <a:gd name="T10" fmla="*/ 83 w 90"/>
              <a:gd name="T11" fmla="*/ 68 h 88"/>
              <a:gd name="T12" fmla="*/ 87 w 90"/>
              <a:gd name="T13" fmla="*/ 61 h 88"/>
              <a:gd name="T14" fmla="*/ 89 w 90"/>
              <a:gd name="T15" fmla="*/ 53 h 88"/>
              <a:gd name="T16" fmla="*/ 90 w 90"/>
              <a:gd name="T17" fmla="*/ 44 h 88"/>
              <a:gd name="T18" fmla="*/ 89 w 90"/>
              <a:gd name="T19" fmla="*/ 35 h 88"/>
              <a:gd name="T20" fmla="*/ 87 w 90"/>
              <a:gd name="T21" fmla="*/ 26 h 88"/>
              <a:gd name="T22" fmla="*/ 83 w 90"/>
              <a:gd name="T23" fmla="*/ 19 h 88"/>
              <a:gd name="T24" fmla="*/ 77 w 90"/>
              <a:gd name="T25" fmla="*/ 13 h 88"/>
              <a:gd name="T26" fmla="*/ 71 w 90"/>
              <a:gd name="T27" fmla="*/ 7 h 88"/>
              <a:gd name="T28" fmla="*/ 63 w 90"/>
              <a:gd name="T29" fmla="*/ 4 h 88"/>
              <a:gd name="T30" fmla="*/ 54 w 90"/>
              <a:gd name="T31" fmla="*/ 1 h 88"/>
              <a:gd name="T32" fmla="*/ 44 w 90"/>
              <a:gd name="T33" fmla="*/ 0 h 88"/>
              <a:gd name="T34" fmla="*/ 36 w 90"/>
              <a:gd name="T35" fmla="*/ 1 h 88"/>
              <a:gd name="T36" fmla="*/ 27 w 90"/>
              <a:gd name="T37" fmla="*/ 4 h 88"/>
              <a:gd name="T38" fmla="*/ 20 w 90"/>
              <a:gd name="T39" fmla="*/ 7 h 88"/>
              <a:gd name="T40" fmla="*/ 13 w 90"/>
              <a:gd name="T41" fmla="*/ 13 h 88"/>
              <a:gd name="T42" fmla="*/ 7 w 90"/>
              <a:gd name="T43" fmla="*/ 19 h 88"/>
              <a:gd name="T44" fmla="*/ 3 w 90"/>
              <a:gd name="T45" fmla="*/ 26 h 88"/>
              <a:gd name="T46" fmla="*/ 1 w 90"/>
              <a:gd name="T47" fmla="*/ 35 h 88"/>
              <a:gd name="T48" fmla="*/ 0 w 90"/>
              <a:gd name="T49" fmla="*/ 44 h 88"/>
              <a:gd name="T50" fmla="*/ 1 w 90"/>
              <a:gd name="T51" fmla="*/ 53 h 88"/>
              <a:gd name="T52" fmla="*/ 3 w 90"/>
              <a:gd name="T53" fmla="*/ 61 h 88"/>
              <a:gd name="T54" fmla="*/ 7 w 90"/>
              <a:gd name="T55" fmla="*/ 68 h 88"/>
              <a:gd name="T56" fmla="*/ 13 w 90"/>
              <a:gd name="T57" fmla="*/ 74 h 88"/>
              <a:gd name="T58" fmla="*/ 20 w 90"/>
              <a:gd name="T59" fmla="*/ 80 h 88"/>
              <a:gd name="T60" fmla="*/ 27 w 90"/>
              <a:gd name="T61" fmla="*/ 84 h 88"/>
              <a:gd name="T62" fmla="*/ 36 w 90"/>
              <a:gd name="T63" fmla="*/ 86 h 88"/>
              <a:gd name="T64" fmla="*/ 44 w 90"/>
              <a:gd name="T65" fmla="*/ 88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0"/>
              <a:gd name="T100" fmla="*/ 0 h 88"/>
              <a:gd name="T101" fmla="*/ 90 w 90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0" h="88">
                <a:moveTo>
                  <a:pt x="44" y="88"/>
                </a:moveTo>
                <a:lnTo>
                  <a:pt x="54" y="86"/>
                </a:lnTo>
                <a:lnTo>
                  <a:pt x="63" y="84"/>
                </a:lnTo>
                <a:lnTo>
                  <a:pt x="71" y="80"/>
                </a:lnTo>
                <a:lnTo>
                  <a:pt x="77" y="74"/>
                </a:lnTo>
                <a:lnTo>
                  <a:pt x="83" y="68"/>
                </a:lnTo>
                <a:lnTo>
                  <a:pt x="87" y="61"/>
                </a:lnTo>
                <a:lnTo>
                  <a:pt x="89" y="53"/>
                </a:lnTo>
                <a:lnTo>
                  <a:pt x="90" y="44"/>
                </a:lnTo>
                <a:lnTo>
                  <a:pt x="89" y="35"/>
                </a:lnTo>
                <a:lnTo>
                  <a:pt x="87" y="26"/>
                </a:lnTo>
                <a:lnTo>
                  <a:pt x="83" y="19"/>
                </a:lnTo>
                <a:lnTo>
                  <a:pt x="77" y="13"/>
                </a:lnTo>
                <a:lnTo>
                  <a:pt x="71" y="7"/>
                </a:lnTo>
                <a:lnTo>
                  <a:pt x="63" y="4"/>
                </a:lnTo>
                <a:lnTo>
                  <a:pt x="54" y="1"/>
                </a:lnTo>
                <a:lnTo>
                  <a:pt x="44" y="0"/>
                </a:lnTo>
                <a:lnTo>
                  <a:pt x="36" y="1"/>
                </a:lnTo>
                <a:lnTo>
                  <a:pt x="27" y="4"/>
                </a:lnTo>
                <a:lnTo>
                  <a:pt x="20" y="7"/>
                </a:lnTo>
                <a:lnTo>
                  <a:pt x="13" y="13"/>
                </a:lnTo>
                <a:lnTo>
                  <a:pt x="7" y="19"/>
                </a:lnTo>
                <a:lnTo>
                  <a:pt x="3" y="26"/>
                </a:lnTo>
                <a:lnTo>
                  <a:pt x="1" y="35"/>
                </a:lnTo>
                <a:lnTo>
                  <a:pt x="0" y="44"/>
                </a:lnTo>
                <a:lnTo>
                  <a:pt x="1" y="53"/>
                </a:lnTo>
                <a:lnTo>
                  <a:pt x="3" y="61"/>
                </a:lnTo>
                <a:lnTo>
                  <a:pt x="7" y="68"/>
                </a:lnTo>
                <a:lnTo>
                  <a:pt x="13" y="74"/>
                </a:lnTo>
                <a:lnTo>
                  <a:pt x="20" y="80"/>
                </a:lnTo>
                <a:lnTo>
                  <a:pt x="27" y="84"/>
                </a:lnTo>
                <a:lnTo>
                  <a:pt x="36" y="86"/>
                </a:lnTo>
                <a:lnTo>
                  <a:pt x="44" y="88"/>
                </a:lnTo>
                <a:close/>
              </a:path>
            </a:pathLst>
          </a:custGeom>
          <a:solidFill>
            <a:srgbClr val="EFBAA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61" name="Freeform 120"/>
          <p:cNvSpPr>
            <a:spLocks/>
          </p:cNvSpPr>
          <p:nvPr/>
        </p:nvSpPr>
        <p:spPr bwMode="auto">
          <a:xfrm>
            <a:off x="6330950" y="2549525"/>
            <a:ext cx="138113" cy="130175"/>
          </a:xfrm>
          <a:custGeom>
            <a:avLst/>
            <a:gdLst>
              <a:gd name="T0" fmla="*/ 43 w 87"/>
              <a:gd name="T1" fmla="*/ 82 h 82"/>
              <a:gd name="T2" fmla="*/ 52 w 87"/>
              <a:gd name="T3" fmla="*/ 81 h 82"/>
              <a:gd name="T4" fmla="*/ 61 w 87"/>
              <a:gd name="T5" fmla="*/ 79 h 82"/>
              <a:gd name="T6" fmla="*/ 68 w 87"/>
              <a:gd name="T7" fmla="*/ 75 h 82"/>
              <a:gd name="T8" fmla="*/ 74 w 87"/>
              <a:gd name="T9" fmla="*/ 70 h 82"/>
              <a:gd name="T10" fmla="*/ 79 w 87"/>
              <a:gd name="T11" fmla="*/ 64 h 82"/>
              <a:gd name="T12" fmla="*/ 83 w 87"/>
              <a:gd name="T13" fmla="*/ 57 h 82"/>
              <a:gd name="T14" fmla="*/ 86 w 87"/>
              <a:gd name="T15" fmla="*/ 50 h 82"/>
              <a:gd name="T16" fmla="*/ 87 w 87"/>
              <a:gd name="T17" fmla="*/ 41 h 82"/>
              <a:gd name="T18" fmla="*/ 86 w 87"/>
              <a:gd name="T19" fmla="*/ 33 h 82"/>
              <a:gd name="T20" fmla="*/ 83 w 87"/>
              <a:gd name="T21" fmla="*/ 25 h 82"/>
              <a:gd name="T22" fmla="*/ 79 w 87"/>
              <a:gd name="T23" fmla="*/ 18 h 82"/>
              <a:gd name="T24" fmla="*/ 74 w 87"/>
              <a:gd name="T25" fmla="*/ 12 h 82"/>
              <a:gd name="T26" fmla="*/ 68 w 87"/>
              <a:gd name="T27" fmla="*/ 7 h 82"/>
              <a:gd name="T28" fmla="*/ 61 w 87"/>
              <a:gd name="T29" fmla="*/ 3 h 82"/>
              <a:gd name="T30" fmla="*/ 52 w 87"/>
              <a:gd name="T31" fmla="*/ 1 h 82"/>
              <a:gd name="T32" fmla="*/ 43 w 87"/>
              <a:gd name="T33" fmla="*/ 0 h 82"/>
              <a:gd name="T34" fmla="*/ 35 w 87"/>
              <a:gd name="T35" fmla="*/ 1 h 82"/>
              <a:gd name="T36" fmla="*/ 27 w 87"/>
              <a:gd name="T37" fmla="*/ 3 h 82"/>
              <a:gd name="T38" fmla="*/ 20 w 87"/>
              <a:gd name="T39" fmla="*/ 7 h 82"/>
              <a:gd name="T40" fmla="*/ 12 w 87"/>
              <a:gd name="T41" fmla="*/ 12 h 82"/>
              <a:gd name="T42" fmla="*/ 7 w 87"/>
              <a:gd name="T43" fmla="*/ 18 h 82"/>
              <a:gd name="T44" fmla="*/ 4 w 87"/>
              <a:gd name="T45" fmla="*/ 25 h 82"/>
              <a:gd name="T46" fmla="*/ 1 w 87"/>
              <a:gd name="T47" fmla="*/ 33 h 82"/>
              <a:gd name="T48" fmla="*/ 0 w 87"/>
              <a:gd name="T49" fmla="*/ 41 h 82"/>
              <a:gd name="T50" fmla="*/ 1 w 87"/>
              <a:gd name="T51" fmla="*/ 50 h 82"/>
              <a:gd name="T52" fmla="*/ 4 w 87"/>
              <a:gd name="T53" fmla="*/ 57 h 82"/>
              <a:gd name="T54" fmla="*/ 7 w 87"/>
              <a:gd name="T55" fmla="*/ 64 h 82"/>
              <a:gd name="T56" fmla="*/ 12 w 87"/>
              <a:gd name="T57" fmla="*/ 70 h 82"/>
              <a:gd name="T58" fmla="*/ 20 w 87"/>
              <a:gd name="T59" fmla="*/ 75 h 82"/>
              <a:gd name="T60" fmla="*/ 27 w 87"/>
              <a:gd name="T61" fmla="*/ 79 h 82"/>
              <a:gd name="T62" fmla="*/ 35 w 87"/>
              <a:gd name="T63" fmla="*/ 81 h 82"/>
              <a:gd name="T64" fmla="*/ 43 w 87"/>
              <a:gd name="T65" fmla="*/ 82 h 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7"/>
              <a:gd name="T100" fmla="*/ 0 h 82"/>
              <a:gd name="T101" fmla="*/ 87 w 87"/>
              <a:gd name="T102" fmla="*/ 82 h 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7" h="82">
                <a:moveTo>
                  <a:pt x="43" y="82"/>
                </a:moveTo>
                <a:lnTo>
                  <a:pt x="52" y="81"/>
                </a:lnTo>
                <a:lnTo>
                  <a:pt x="61" y="79"/>
                </a:lnTo>
                <a:lnTo>
                  <a:pt x="68" y="75"/>
                </a:lnTo>
                <a:lnTo>
                  <a:pt x="74" y="70"/>
                </a:lnTo>
                <a:lnTo>
                  <a:pt x="79" y="64"/>
                </a:lnTo>
                <a:lnTo>
                  <a:pt x="83" y="57"/>
                </a:lnTo>
                <a:lnTo>
                  <a:pt x="86" y="50"/>
                </a:lnTo>
                <a:lnTo>
                  <a:pt x="87" y="41"/>
                </a:lnTo>
                <a:lnTo>
                  <a:pt x="86" y="33"/>
                </a:lnTo>
                <a:lnTo>
                  <a:pt x="83" y="25"/>
                </a:lnTo>
                <a:lnTo>
                  <a:pt x="79" y="18"/>
                </a:lnTo>
                <a:lnTo>
                  <a:pt x="74" y="12"/>
                </a:lnTo>
                <a:lnTo>
                  <a:pt x="68" y="7"/>
                </a:lnTo>
                <a:lnTo>
                  <a:pt x="61" y="3"/>
                </a:lnTo>
                <a:lnTo>
                  <a:pt x="52" y="1"/>
                </a:lnTo>
                <a:lnTo>
                  <a:pt x="43" y="0"/>
                </a:lnTo>
                <a:lnTo>
                  <a:pt x="35" y="1"/>
                </a:lnTo>
                <a:lnTo>
                  <a:pt x="27" y="3"/>
                </a:lnTo>
                <a:lnTo>
                  <a:pt x="20" y="7"/>
                </a:lnTo>
                <a:lnTo>
                  <a:pt x="12" y="12"/>
                </a:lnTo>
                <a:lnTo>
                  <a:pt x="7" y="18"/>
                </a:lnTo>
                <a:lnTo>
                  <a:pt x="4" y="25"/>
                </a:lnTo>
                <a:lnTo>
                  <a:pt x="1" y="33"/>
                </a:lnTo>
                <a:lnTo>
                  <a:pt x="0" y="41"/>
                </a:lnTo>
                <a:lnTo>
                  <a:pt x="1" y="50"/>
                </a:lnTo>
                <a:lnTo>
                  <a:pt x="4" y="57"/>
                </a:lnTo>
                <a:lnTo>
                  <a:pt x="7" y="64"/>
                </a:lnTo>
                <a:lnTo>
                  <a:pt x="12" y="70"/>
                </a:lnTo>
                <a:lnTo>
                  <a:pt x="20" y="75"/>
                </a:lnTo>
                <a:lnTo>
                  <a:pt x="27" y="79"/>
                </a:lnTo>
                <a:lnTo>
                  <a:pt x="35" y="81"/>
                </a:lnTo>
                <a:lnTo>
                  <a:pt x="43" y="82"/>
                </a:lnTo>
                <a:close/>
              </a:path>
            </a:pathLst>
          </a:custGeom>
          <a:solidFill>
            <a:srgbClr val="EDB5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62" name="Freeform 121"/>
          <p:cNvSpPr>
            <a:spLocks/>
          </p:cNvSpPr>
          <p:nvPr/>
        </p:nvSpPr>
        <p:spPr bwMode="auto">
          <a:xfrm>
            <a:off x="6334125" y="2552700"/>
            <a:ext cx="130175" cy="123825"/>
          </a:xfrm>
          <a:custGeom>
            <a:avLst/>
            <a:gdLst>
              <a:gd name="T0" fmla="*/ 41 w 82"/>
              <a:gd name="T1" fmla="*/ 78 h 78"/>
              <a:gd name="T2" fmla="*/ 50 w 82"/>
              <a:gd name="T3" fmla="*/ 77 h 78"/>
              <a:gd name="T4" fmla="*/ 58 w 82"/>
              <a:gd name="T5" fmla="*/ 75 h 78"/>
              <a:gd name="T6" fmla="*/ 64 w 82"/>
              <a:gd name="T7" fmla="*/ 72 h 78"/>
              <a:gd name="T8" fmla="*/ 70 w 82"/>
              <a:gd name="T9" fmla="*/ 67 h 78"/>
              <a:gd name="T10" fmla="*/ 75 w 82"/>
              <a:gd name="T11" fmla="*/ 61 h 78"/>
              <a:gd name="T12" fmla="*/ 79 w 82"/>
              <a:gd name="T13" fmla="*/ 55 h 78"/>
              <a:gd name="T14" fmla="*/ 81 w 82"/>
              <a:gd name="T15" fmla="*/ 48 h 78"/>
              <a:gd name="T16" fmla="*/ 82 w 82"/>
              <a:gd name="T17" fmla="*/ 39 h 78"/>
              <a:gd name="T18" fmla="*/ 81 w 82"/>
              <a:gd name="T19" fmla="*/ 31 h 78"/>
              <a:gd name="T20" fmla="*/ 79 w 82"/>
              <a:gd name="T21" fmla="*/ 24 h 78"/>
              <a:gd name="T22" fmla="*/ 75 w 82"/>
              <a:gd name="T23" fmla="*/ 17 h 78"/>
              <a:gd name="T24" fmla="*/ 70 w 82"/>
              <a:gd name="T25" fmla="*/ 11 h 78"/>
              <a:gd name="T26" fmla="*/ 64 w 82"/>
              <a:gd name="T27" fmla="*/ 6 h 78"/>
              <a:gd name="T28" fmla="*/ 58 w 82"/>
              <a:gd name="T29" fmla="*/ 2 h 78"/>
              <a:gd name="T30" fmla="*/ 50 w 82"/>
              <a:gd name="T31" fmla="*/ 1 h 78"/>
              <a:gd name="T32" fmla="*/ 41 w 82"/>
              <a:gd name="T33" fmla="*/ 0 h 78"/>
              <a:gd name="T34" fmla="*/ 33 w 82"/>
              <a:gd name="T35" fmla="*/ 1 h 78"/>
              <a:gd name="T36" fmla="*/ 25 w 82"/>
              <a:gd name="T37" fmla="*/ 2 h 78"/>
              <a:gd name="T38" fmla="*/ 19 w 82"/>
              <a:gd name="T39" fmla="*/ 6 h 78"/>
              <a:gd name="T40" fmla="*/ 13 w 82"/>
              <a:gd name="T41" fmla="*/ 11 h 78"/>
              <a:gd name="T42" fmla="*/ 8 w 82"/>
              <a:gd name="T43" fmla="*/ 17 h 78"/>
              <a:gd name="T44" fmla="*/ 4 w 82"/>
              <a:gd name="T45" fmla="*/ 24 h 78"/>
              <a:gd name="T46" fmla="*/ 2 w 82"/>
              <a:gd name="T47" fmla="*/ 31 h 78"/>
              <a:gd name="T48" fmla="*/ 0 w 82"/>
              <a:gd name="T49" fmla="*/ 39 h 78"/>
              <a:gd name="T50" fmla="*/ 2 w 82"/>
              <a:gd name="T51" fmla="*/ 48 h 78"/>
              <a:gd name="T52" fmla="*/ 4 w 82"/>
              <a:gd name="T53" fmla="*/ 55 h 78"/>
              <a:gd name="T54" fmla="*/ 8 w 82"/>
              <a:gd name="T55" fmla="*/ 61 h 78"/>
              <a:gd name="T56" fmla="*/ 13 w 82"/>
              <a:gd name="T57" fmla="*/ 67 h 78"/>
              <a:gd name="T58" fmla="*/ 19 w 82"/>
              <a:gd name="T59" fmla="*/ 72 h 78"/>
              <a:gd name="T60" fmla="*/ 25 w 82"/>
              <a:gd name="T61" fmla="*/ 75 h 78"/>
              <a:gd name="T62" fmla="*/ 33 w 82"/>
              <a:gd name="T63" fmla="*/ 77 h 78"/>
              <a:gd name="T64" fmla="*/ 41 w 82"/>
              <a:gd name="T65" fmla="*/ 78 h 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2"/>
              <a:gd name="T100" fmla="*/ 0 h 78"/>
              <a:gd name="T101" fmla="*/ 82 w 82"/>
              <a:gd name="T102" fmla="*/ 78 h 7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2" h="78">
                <a:moveTo>
                  <a:pt x="41" y="78"/>
                </a:moveTo>
                <a:lnTo>
                  <a:pt x="50" y="77"/>
                </a:lnTo>
                <a:lnTo>
                  <a:pt x="58" y="75"/>
                </a:lnTo>
                <a:lnTo>
                  <a:pt x="64" y="72"/>
                </a:lnTo>
                <a:lnTo>
                  <a:pt x="70" y="67"/>
                </a:lnTo>
                <a:lnTo>
                  <a:pt x="75" y="61"/>
                </a:lnTo>
                <a:lnTo>
                  <a:pt x="79" y="55"/>
                </a:lnTo>
                <a:lnTo>
                  <a:pt x="81" y="48"/>
                </a:lnTo>
                <a:lnTo>
                  <a:pt x="82" y="39"/>
                </a:lnTo>
                <a:lnTo>
                  <a:pt x="81" y="31"/>
                </a:lnTo>
                <a:lnTo>
                  <a:pt x="79" y="24"/>
                </a:lnTo>
                <a:lnTo>
                  <a:pt x="75" y="17"/>
                </a:lnTo>
                <a:lnTo>
                  <a:pt x="70" y="11"/>
                </a:lnTo>
                <a:lnTo>
                  <a:pt x="64" y="6"/>
                </a:lnTo>
                <a:lnTo>
                  <a:pt x="58" y="2"/>
                </a:lnTo>
                <a:lnTo>
                  <a:pt x="50" y="1"/>
                </a:lnTo>
                <a:lnTo>
                  <a:pt x="41" y="0"/>
                </a:lnTo>
                <a:lnTo>
                  <a:pt x="33" y="1"/>
                </a:lnTo>
                <a:lnTo>
                  <a:pt x="25" y="2"/>
                </a:lnTo>
                <a:lnTo>
                  <a:pt x="19" y="6"/>
                </a:lnTo>
                <a:lnTo>
                  <a:pt x="13" y="11"/>
                </a:lnTo>
                <a:lnTo>
                  <a:pt x="8" y="17"/>
                </a:lnTo>
                <a:lnTo>
                  <a:pt x="4" y="24"/>
                </a:lnTo>
                <a:lnTo>
                  <a:pt x="2" y="31"/>
                </a:lnTo>
                <a:lnTo>
                  <a:pt x="0" y="39"/>
                </a:lnTo>
                <a:lnTo>
                  <a:pt x="2" y="48"/>
                </a:lnTo>
                <a:lnTo>
                  <a:pt x="4" y="55"/>
                </a:lnTo>
                <a:lnTo>
                  <a:pt x="8" y="61"/>
                </a:lnTo>
                <a:lnTo>
                  <a:pt x="13" y="67"/>
                </a:lnTo>
                <a:lnTo>
                  <a:pt x="19" y="72"/>
                </a:lnTo>
                <a:lnTo>
                  <a:pt x="25" y="75"/>
                </a:lnTo>
                <a:lnTo>
                  <a:pt x="33" y="77"/>
                </a:lnTo>
                <a:lnTo>
                  <a:pt x="41" y="78"/>
                </a:lnTo>
                <a:close/>
              </a:path>
            </a:pathLst>
          </a:custGeom>
          <a:solidFill>
            <a:srgbClr val="EDB5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63" name="Freeform 122"/>
          <p:cNvSpPr>
            <a:spLocks/>
          </p:cNvSpPr>
          <p:nvPr/>
        </p:nvSpPr>
        <p:spPr bwMode="auto">
          <a:xfrm>
            <a:off x="6338888" y="2555875"/>
            <a:ext cx="122237" cy="115888"/>
          </a:xfrm>
          <a:custGeom>
            <a:avLst/>
            <a:gdLst>
              <a:gd name="T0" fmla="*/ 38 w 77"/>
              <a:gd name="T1" fmla="*/ 73 h 73"/>
              <a:gd name="T2" fmla="*/ 46 w 77"/>
              <a:gd name="T3" fmla="*/ 72 h 73"/>
              <a:gd name="T4" fmla="*/ 53 w 77"/>
              <a:gd name="T5" fmla="*/ 71 h 73"/>
              <a:gd name="T6" fmla="*/ 60 w 77"/>
              <a:gd name="T7" fmla="*/ 67 h 73"/>
              <a:gd name="T8" fmla="*/ 66 w 77"/>
              <a:gd name="T9" fmla="*/ 63 h 73"/>
              <a:gd name="T10" fmla="*/ 71 w 77"/>
              <a:gd name="T11" fmla="*/ 58 h 73"/>
              <a:gd name="T12" fmla="*/ 74 w 77"/>
              <a:gd name="T13" fmla="*/ 52 h 73"/>
              <a:gd name="T14" fmla="*/ 76 w 77"/>
              <a:gd name="T15" fmla="*/ 45 h 73"/>
              <a:gd name="T16" fmla="*/ 77 w 77"/>
              <a:gd name="T17" fmla="*/ 37 h 73"/>
              <a:gd name="T18" fmla="*/ 76 w 77"/>
              <a:gd name="T19" fmla="*/ 29 h 73"/>
              <a:gd name="T20" fmla="*/ 74 w 77"/>
              <a:gd name="T21" fmla="*/ 23 h 73"/>
              <a:gd name="T22" fmla="*/ 71 w 77"/>
              <a:gd name="T23" fmla="*/ 16 h 73"/>
              <a:gd name="T24" fmla="*/ 66 w 77"/>
              <a:gd name="T25" fmla="*/ 11 h 73"/>
              <a:gd name="T26" fmla="*/ 60 w 77"/>
              <a:gd name="T27" fmla="*/ 6 h 73"/>
              <a:gd name="T28" fmla="*/ 53 w 77"/>
              <a:gd name="T29" fmla="*/ 3 h 73"/>
              <a:gd name="T30" fmla="*/ 46 w 77"/>
              <a:gd name="T31" fmla="*/ 2 h 73"/>
              <a:gd name="T32" fmla="*/ 38 w 77"/>
              <a:gd name="T33" fmla="*/ 0 h 73"/>
              <a:gd name="T34" fmla="*/ 31 w 77"/>
              <a:gd name="T35" fmla="*/ 2 h 73"/>
              <a:gd name="T36" fmla="*/ 24 w 77"/>
              <a:gd name="T37" fmla="*/ 3 h 73"/>
              <a:gd name="T38" fmla="*/ 17 w 77"/>
              <a:gd name="T39" fmla="*/ 6 h 73"/>
              <a:gd name="T40" fmla="*/ 11 w 77"/>
              <a:gd name="T41" fmla="*/ 11 h 73"/>
              <a:gd name="T42" fmla="*/ 6 w 77"/>
              <a:gd name="T43" fmla="*/ 16 h 73"/>
              <a:gd name="T44" fmla="*/ 2 w 77"/>
              <a:gd name="T45" fmla="*/ 23 h 73"/>
              <a:gd name="T46" fmla="*/ 1 w 77"/>
              <a:gd name="T47" fmla="*/ 29 h 73"/>
              <a:gd name="T48" fmla="*/ 0 w 77"/>
              <a:gd name="T49" fmla="*/ 37 h 73"/>
              <a:gd name="T50" fmla="*/ 1 w 77"/>
              <a:gd name="T51" fmla="*/ 45 h 73"/>
              <a:gd name="T52" fmla="*/ 2 w 77"/>
              <a:gd name="T53" fmla="*/ 52 h 73"/>
              <a:gd name="T54" fmla="*/ 6 w 77"/>
              <a:gd name="T55" fmla="*/ 58 h 73"/>
              <a:gd name="T56" fmla="*/ 11 w 77"/>
              <a:gd name="T57" fmla="*/ 63 h 73"/>
              <a:gd name="T58" fmla="*/ 17 w 77"/>
              <a:gd name="T59" fmla="*/ 67 h 73"/>
              <a:gd name="T60" fmla="*/ 24 w 77"/>
              <a:gd name="T61" fmla="*/ 71 h 73"/>
              <a:gd name="T62" fmla="*/ 31 w 77"/>
              <a:gd name="T63" fmla="*/ 72 h 73"/>
              <a:gd name="T64" fmla="*/ 38 w 77"/>
              <a:gd name="T65" fmla="*/ 73 h 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7"/>
              <a:gd name="T100" fmla="*/ 0 h 73"/>
              <a:gd name="T101" fmla="*/ 77 w 77"/>
              <a:gd name="T102" fmla="*/ 73 h 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7" h="73">
                <a:moveTo>
                  <a:pt x="38" y="73"/>
                </a:moveTo>
                <a:lnTo>
                  <a:pt x="46" y="72"/>
                </a:lnTo>
                <a:lnTo>
                  <a:pt x="53" y="71"/>
                </a:lnTo>
                <a:lnTo>
                  <a:pt x="60" y="67"/>
                </a:lnTo>
                <a:lnTo>
                  <a:pt x="66" y="63"/>
                </a:lnTo>
                <a:lnTo>
                  <a:pt x="71" y="58"/>
                </a:lnTo>
                <a:lnTo>
                  <a:pt x="74" y="52"/>
                </a:lnTo>
                <a:lnTo>
                  <a:pt x="76" y="45"/>
                </a:lnTo>
                <a:lnTo>
                  <a:pt x="77" y="37"/>
                </a:lnTo>
                <a:lnTo>
                  <a:pt x="76" y="29"/>
                </a:lnTo>
                <a:lnTo>
                  <a:pt x="74" y="23"/>
                </a:lnTo>
                <a:lnTo>
                  <a:pt x="71" y="16"/>
                </a:lnTo>
                <a:lnTo>
                  <a:pt x="66" y="11"/>
                </a:lnTo>
                <a:lnTo>
                  <a:pt x="60" y="6"/>
                </a:lnTo>
                <a:lnTo>
                  <a:pt x="53" y="3"/>
                </a:lnTo>
                <a:lnTo>
                  <a:pt x="46" y="2"/>
                </a:lnTo>
                <a:lnTo>
                  <a:pt x="38" y="0"/>
                </a:lnTo>
                <a:lnTo>
                  <a:pt x="31" y="2"/>
                </a:lnTo>
                <a:lnTo>
                  <a:pt x="24" y="3"/>
                </a:lnTo>
                <a:lnTo>
                  <a:pt x="17" y="6"/>
                </a:lnTo>
                <a:lnTo>
                  <a:pt x="11" y="11"/>
                </a:lnTo>
                <a:lnTo>
                  <a:pt x="6" y="16"/>
                </a:lnTo>
                <a:lnTo>
                  <a:pt x="2" y="23"/>
                </a:lnTo>
                <a:lnTo>
                  <a:pt x="1" y="29"/>
                </a:lnTo>
                <a:lnTo>
                  <a:pt x="0" y="37"/>
                </a:lnTo>
                <a:lnTo>
                  <a:pt x="1" y="45"/>
                </a:lnTo>
                <a:lnTo>
                  <a:pt x="2" y="52"/>
                </a:lnTo>
                <a:lnTo>
                  <a:pt x="6" y="58"/>
                </a:lnTo>
                <a:lnTo>
                  <a:pt x="11" y="63"/>
                </a:lnTo>
                <a:lnTo>
                  <a:pt x="17" y="67"/>
                </a:lnTo>
                <a:lnTo>
                  <a:pt x="24" y="71"/>
                </a:lnTo>
                <a:lnTo>
                  <a:pt x="31" y="72"/>
                </a:lnTo>
                <a:lnTo>
                  <a:pt x="38" y="73"/>
                </a:lnTo>
                <a:close/>
              </a:path>
            </a:pathLst>
          </a:custGeom>
          <a:solidFill>
            <a:srgbClr val="EAAFA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64" name="Freeform 123"/>
          <p:cNvSpPr>
            <a:spLocks/>
          </p:cNvSpPr>
          <p:nvPr/>
        </p:nvSpPr>
        <p:spPr bwMode="auto">
          <a:xfrm>
            <a:off x="6342063" y="2559050"/>
            <a:ext cx="114300" cy="111125"/>
          </a:xfrm>
          <a:custGeom>
            <a:avLst/>
            <a:gdLst>
              <a:gd name="T0" fmla="*/ 36 w 72"/>
              <a:gd name="T1" fmla="*/ 70 h 70"/>
              <a:gd name="T2" fmla="*/ 50 w 72"/>
              <a:gd name="T3" fmla="*/ 68 h 70"/>
              <a:gd name="T4" fmla="*/ 63 w 72"/>
              <a:gd name="T5" fmla="*/ 59 h 70"/>
              <a:gd name="T6" fmla="*/ 70 w 72"/>
              <a:gd name="T7" fmla="*/ 49 h 70"/>
              <a:gd name="T8" fmla="*/ 72 w 72"/>
              <a:gd name="T9" fmla="*/ 35 h 70"/>
              <a:gd name="T10" fmla="*/ 70 w 72"/>
              <a:gd name="T11" fmla="*/ 21 h 70"/>
              <a:gd name="T12" fmla="*/ 63 w 72"/>
              <a:gd name="T13" fmla="*/ 10 h 70"/>
              <a:gd name="T14" fmla="*/ 50 w 72"/>
              <a:gd name="T15" fmla="*/ 2 h 70"/>
              <a:gd name="T16" fmla="*/ 36 w 72"/>
              <a:gd name="T17" fmla="*/ 0 h 70"/>
              <a:gd name="T18" fmla="*/ 23 w 72"/>
              <a:gd name="T19" fmla="*/ 2 h 70"/>
              <a:gd name="T20" fmla="*/ 12 w 72"/>
              <a:gd name="T21" fmla="*/ 10 h 70"/>
              <a:gd name="T22" fmla="*/ 3 w 72"/>
              <a:gd name="T23" fmla="*/ 21 h 70"/>
              <a:gd name="T24" fmla="*/ 0 w 72"/>
              <a:gd name="T25" fmla="*/ 35 h 70"/>
              <a:gd name="T26" fmla="*/ 3 w 72"/>
              <a:gd name="T27" fmla="*/ 49 h 70"/>
              <a:gd name="T28" fmla="*/ 12 w 72"/>
              <a:gd name="T29" fmla="*/ 59 h 70"/>
              <a:gd name="T30" fmla="*/ 23 w 72"/>
              <a:gd name="T31" fmla="*/ 68 h 70"/>
              <a:gd name="T32" fmla="*/ 36 w 72"/>
              <a:gd name="T33" fmla="*/ 70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0"/>
              <a:gd name="T53" fmla="*/ 72 w 72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0">
                <a:moveTo>
                  <a:pt x="36" y="70"/>
                </a:moveTo>
                <a:lnTo>
                  <a:pt x="50" y="68"/>
                </a:lnTo>
                <a:lnTo>
                  <a:pt x="63" y="59"/>
                </a:lnTo>
                <a:lnTo>
                  <a:pt x="70" y="49"/>
                </a:lnTo>
                <a:lnTo>
                  <a:pt x="72" y="35"/>
                </a:lnTo>
                <a:lnTo>
                  <a:pt x="70" y="21"/>
                </a:lnTo>
                <a:lnTo>
                  <a:pt x="63" y="10"/>
                </a:lnTo>
                <a:lnTo>
                  <a:pt x="50" y="2"/>
                </a:lnTo>
                <a:lnTo>
                  <a:pt x="36" y="0"/>
                </a:lnTo>
                <a:lnTo>
                  <a:pt x="23" y="2"/>
                </a:lnTo>
                <a:lnTo>
                  <a:pt x="12" y="10"/>
                </a:lnTo>
                <a:lnTo>
                  <a:pt x="3" y="21"/>
                </a:lnTo>
                <a:lnTo>
                  <a:pt x="0" y="35"/>
                </a:lnTo>
                <a:lnTo>
                  <a:pt x="3" y="49"/>
                </a:lnTo>
                <a:lnTo>
                  <a:pt x="12" y="59"/>
                </a:lnTo>
                <a:lnTo>
                  <a:pt x="23" y="68"/>
                </a:lnTo>
                <a:lnTo>
                  <a:pt x="36" y="70"/>
                </a:lnTo>
                <a:close/>
              </a:path>
            </a:pathLst>
          </a:custGeom>
          <a:solidFill>
            <a:srgbClr val="EAAFA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65" name="Freeform 124"/>
          <p:cNvSpPr>
            <a:spLocks/>
          </p:cNvSpPr>
          <p:nvPr/>
        </p:nvSpPr>
        <p:spPr bwMode="auto">
          <a:xfrm>
            <a:off x="6346825" y="2562225"/>
            <a:ext cx="106363" cy="104775"/>
          </a:xfrm>
          <a:custGeom>
            <a:avLst/>
            <a:gdLst>
              <a:gd name="T0" fmla="*/ 33 w 67"/>
              <a:gd name="T1" fmla="*/ 66 h 66"/>
              <a:gd name="T2" fmla="*/ 47 w 67"/>
              <a:gd name="T3" fmla="*/ 63 h 66"/>
              <a:gd name="T4" fmla="*/ 57 w 67"/>
              <a:gd name="T5" fmla="*/ 56 h 66"/>
              <a:gd name="T6" fmla="*/ 64 w 67"/>
              <a:gd name="T7" fmla="*/ 45 h 66"/>
              <a:gd name="T8" fmla="*/ 67 w 67"/>
              <a:gd name="T9" fmla="*/ 33 h 66"/>
              <a:gd name="T10" fmla="*/ 64 w 67"/>
              <a:gd name="T11" fmla="*/ 20 h 66"/>
              <a:gd name="T12" fmla="*/ 57 w 67"/>
              <a:gd name="T13" fmla="*/ 10 h 66"/>
              <a:gd name="T14" fmla="*/ 47 w 67"/>
              <a:gd name="T15" fmla="*/ 2 h 66"/>
              <a:gd name="T16" fmla="*/ 33 w 67"/>
              <a:gd name="T17" fmla="*/ 0 h 66"/>
              <a:gd name="T18" fmla="*/ 20 w 67"/>
              <a:gd name="T19" fmla="*/ 2 h 66"/>
              <a:gd name="T20" fmla="*/ 10 w 67"/>
              <a:gd name="T21" fmla="*/ 10 h 66"/>
              <a:gd name="T22" fmla="*/ 2 w 67"/>
              <a:gd name="T23" fmla="*/ 20 h 66"/>
              <a:gd name="T24" fmla="*/ 0 w 67"/>
              <a:gd name="T25" fmla="*/ 33 h 66"/>
              <a:gd name="T26" fmla="*/ 2 w 67"/>
              <a:gd name="T27" fmla="*/ 45 h 66"/>
              <a:gd name="T28" fmla="*/ 10 w 67"/>
              <a:gd name="T29" fmla="*/ 56 h 66"/>
              <a:gd name="T30" fmla="*/ 20 w 67"/>
              <a:gd name="T31" fmla="*/ 63 h 66"/>
              <a:gd name="T32" fmla="*/ 33 w 67"/>
              <a:gd name="T33" fmla="*/ 66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66"/>
              <a:gd name="T53" fmla="*/ 67 w 67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66">
                <a:moveTo>
                  <a:pt x="33" y="66"/>
                </a:moveTo>
                <a:lnTo>
                  <a:pt x="47" y="63"/>
                </a:lnTo>
                <a:lnTo>
                  <a:pt x="57" y="56"/>
                </a:lnTo>
                <a:lnTo>
                  <a:pt x="64" y="45"/>
                </a:lnTo>
                <a:lnTo>
                  <a:pt x="67" y="33"/>
                </a:lnTo>
                <a:lnTo>
                  <a:pt x="64" y="20"/>
                </a:lnTo>
                <a:lnTo>
                  <a:pt x="57" y="10"/>
                </a:lnTo>
                <a:lnTo>
                  <a:pt x="47" y="2"/>
                </a:lnTo>
                <a:lnTo>
                  <a:pt x="33" y="0"/>
                </a:lnTo>
                <a:lnTo>
                  <a:pt x="20" y="2"/>
                </a:lnTo>
                <a:lnTo>
                  <a:pt x="10" y="10"/>
                </a:lnTo>
                <a:lnTo>
                  <a:pt x="2" y="20"/>
                </a:lnTo>
                <a:lnTo>
                  <a:pt x="0" y="33"/>
                </a:lnTo>
                <a:lnTo>
                  <a:pt x="2" y="45"/>
                </a:lnTo>
                <a:lnTo>
                  <a:pt x="10" y="56"/>
                </a:lnTo>
                <a:lnTo>
                  <a:pt x="20" y="63"/>
                </a:lnTo>
                <a:lnTo>
                  <a:pt x="33" y="66"/>
                </a:lnTo>
                <a:close/>
              </a:path>
            </a:pathLst>
          </a:custGeom>
          <a:solidFill>
            <a:srgbClr val="E8AA9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66" name="Freeform 125"/>
          <p:cNvSpPr>
            <a:spLocks/>
          </p:cNvSpPr>
          <p:nvPr/>
        </p:nvSpPr>
        <p:spPr bwMode="auto">
          <a:xfrm>
            <a:off x="6350000" y="2565400"/>
            <a:ext cx="98425" cy="96838"/>
          </a:xfrm>
          <a:custGeom>
            <a:avLst/>
            <a:gdLst>
              <a:gd name="T0" fmla="*/ 31 w 62"/>
              <a:gd name="T1" fmla="*/ 61 h 61"/>
              <a:gd name="T2" fmla="*/ 44 w 62"/>
              <a:gd name="T3" fmla="*/ 59 h 61"/>
              <a:gd name="T4" fmla="*/ 54 w 62"/>
              <a:gd name="T5" fmla="*/ 52 h 61"/>
              <a:gd name="T6" fmla="*/ 60 w 62"/>
              <a:gd name="T7" fmla="*/ 42 h 61"/>
              <a:gd name="T8" fmla="*/ 62 w 62"/>
              <a:gd name="T9" fmla="*/ 31 h 61"/>
              <a:gd name="T10" fmla="*/ 60 w 62"/>
              <a:gd name="T11" fmla="*/ 19 h 61"/>
              <a:gd name="T12" fmla="*/ 54 w 62"/>
              <a:gd name="T13" fmla="*/ 10 h 61"/>
              <a:gd name="T14" fmla="*/ 44 w 62"/>
              <a:gd name="T15" fmla="*/ 3 h 61"/>
              <a:gd name="T16" fmla="*/ 31 w 62"/>
              <a:gd name="T17" fmla="*/ 0 h 61"/>
              <a:gd name="T18" fmla="*/ 19 w 62"/>
              <a:gd name="T19" fmla="*/ 3 h 61"/>
              <a:gd name="T20" fmla="*/ 9 w 62"/>
              <a:gd name="T21" fmla="*/ 10 h 61"/>
              <a:gd name="T22" fmla="*/ 3 w 62"/>
              <a:gd name="T23" fmla="*/ 19 h 61"/>
              <a:gd name="T24" fmla="*/ 0 w 62"/>
              <a:gd name="T25" fmla="*/ 31 h 61"/>
              <a:gd name="T26" fmla="*/ 3 w 62"/>
              <a:gd name="T27" fmla="*/ 42 h 61"/>
              <a:gd name="T28" fmla="*/ 9 w 62"/>
              <a:gd name="T29" fmla="*/ 52 h 61"/>
              <a:gd name="T30" fmla="*/ 19 w 62"/>
              <a:gd name="T31" fmla="*/ 59 h 61"/>
              <a:gd name="T32" fmla="*/ 31 w 62"/>
              <a:gd name="T33" fmla="*/ 61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2"/>
              <a:gd name="T52" fmla="*/ 0 h 61"/>
              <a:gd name="T53" fmla="*/ 62 w 6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2" h="61">
                <a:moveTo>
                  <a:pt x="31" y="61"/>
                </a:moveTo>
                <a:lnTo>
                  <a:pt x="44" y="59"/>
                </a:lnTo>
                <a:lnTo>
                  <a:pt x="54" y="52"/>
                </a:lnTo>
                <a:lnTo>
                  <a:pt x="60" y="42"/>
                </a:lnTo>
                <a:lnTo>
                  <a:pt x="62" y="31"/>
                </a:lnTo>
                <a:lnTo>
                  <a:pt x="60" y="19"/>
                </a:lnTo>
                <a:lnTo>
                  <a:pt x="54" y="10"/>
                </a:lnTo>
                <a:lnTo>
                  <a:pt x="44" y="3"/>
                </a:lnTo>
                <a:lnTo>
                  <a:pt x="31" y="0"/>
                </a:lnTo>
                <a:lnTo>
                  <a:pt x="19" y="3"/>
                </a:lnTo>
                <a:lnTo>
                  <a:pt x="9" y="10"/>
                </a:lnTo>
                <a:lnTo>
                  <a:pt x="3" y="19"/>
                </a:lnTo>
                <a:lnTo>
                  <a:pt x="0" y="31"/>
                </a:lnTo>
                <a:lnTo>
                  <a:pt x="3" y="42"/>
                </a:lnTo>
                <a:lnTo>
                  <a:pt x="9" y="52"/>
                </a:lnTo>
                <a:lnTo>
                  <a:pt x="19" y="59"/>
                </a:lnTo>
                <a:lnTo>
                  <a:pt x="31" y="61"/>
                </a:lnTo>
                <a:close/>
              </a:path>
            </a:pathLst>
          </a:custGeom>
          <a:solidFill>
            <a:srgbClr val="E8AA9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67" name="Freeform 126"/>
          <p:cNvSpPr>
            <a:spLocks/>
          </p:cNvSpPr>
          <p:nvPr/>
        </p:nvSpPr>
        <p:spPr bwMode="auto">
          <a:xfrm>
            <a:off x="6354763" y="2570163"/>
            <a:ext cx="92075" cy="88900"/>
          </a:xfrm>
          <a:custGeom>
            <a:avLst/>
            <a:gdLst>
              <a:gd name="T0" fmla="*/ 28 w 58"/>
              <a:gd name="T1" fmla="*/ 56 h 56"/>
              <a:gd name="T2" fmla="*/ 40 w 58"/>
              <a:gd name="T3" fmla="*/ 54 h 56"/>
              <a:gd name="T4" fmla="*/ 50 w 58"/>
              <a:gd name="T5" fmla="*/ 48 h 56"/>
              <a:gd name="T6" fmla="*/ 56 w 58"/>
              <a:gd name="T7" fmla="*/ 39 h 56"/>
              <a:gd name="T8" fmla="*/ 58 w 58"/>
              <a:gd name="T9" fmla="*/ 28 h 56"/>
              <a:gd name="T10" fmla="*/ 56 w 58"/>
              <a:gd name="T11" fmla="*/ 18 h 56"/>
              <a:gd name="T12" fmla="*/ 50 w 58"/>
              <a:gd name="T13" fmla="*/ 8 h 56"/>
              <a:gd name="T14" fmla="*/ 40 w 58"/>
              <a:gd name="T15" fmla="*/ 2 h 56"/>
              <a:gd name="T16" fmla="*/ 28 w 58"/>
              <a:gd name="T17" fmla="*/ 0 h 56"/>
              <a:gd name="T18" fmla="*/ 17 w 58"/>
              <a:gd name="T19" fmla="*/ 2 h 56"/>
              <a:gd name="T20" fmla="*/ 9 w 58"/>
              <a:gd name="T21" fmla="*/ 8 h 56"/>
              <a:gd name="T22" fmla="*/ 2 w 58"/>
              <a:gd name="T23" fmla="*/ 18 h 56"/>
              <a:gd name="T24" fmla="*/ 0 w 58"/>
              <a:gd name="T25" fmla="*/ 28 h 56"/>
              <a:gd name="T26" fmla="*/ 2 w 58"/>
              <a:gd name="T27" fmla="*/ 39 h 56"/>
              <a:gd name="T28" fmla="*/ 9 w 58"/>
              <a:gd name="T29" fmla="*/ 48 h 56"/>
              <a:gd name="T30" fmla="*/ 17 w 58"/>
              <a:gd name="T31" fmla="*/ 54 h 56"/>
              <a:gd name="T32" fmla="*/ 28 w 58"/>
              <a:gd name="T33" fmla="*/ 56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56"/>
              <a:gd name="T53" fmla="*/ 58 w 58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56">
                <a:moveTo>
                  <a:pt x="28" y="56"/>
                </a:moveTo>
                <a:lnTo>
                  <a:pt x="40" y="54"/>
                </a:lnTo>
                <a:lnTo>
                  <a:pt x="50" y="48"/>
                </a:lnTo>
                <a:lnTo>
                  <a:pt x="56" y="39"/>
                </a:lnTo>
                <a:lnTo>
                  <a:pt x="58" y="28"/>
                </a:lnTo>
                <a:lnTo>
                  <a:pt x="56" y="18"/>
                </a:lnTo>
                <a:lnTo>
                  <a:pt x="50" y="8"/>
                </a:lnTo>
                <a:lnTo>
                  <a:pt x="40" y="2"/>
                </a:lnTo>
                <a:lnTo>
                  <a:pt x="28" y="0"/>
                </a:lnTo>
                <a:lnTo>
                  <a:pt x="17" y="2"/>
                </a:lnTo>
                <a:lnTo>
                  <a:pt x="9" y="8"/>
                </a:lnTo>
                <a:lnTo>
                  <a:pt x="2" y="18"/>
                </a:lnTo>
                <a:lnTo>
                  <a:pt x="0" y="28"/>
                </a:lnTo>
                <a:lnTo>
                  <a:pt x="2" y="39"/>
                </a:lnTo>
                <a:lnTo>
                  <a:pt x="9" y="48"/>
                </a:lnTo>
                <a:lnTo>
                  <a:pt x="17" y="54"/>
                </a:lnTo>
                <a:lnTo>
                  <a:pt x="28" y="56"/>
                </a:lnTo>
                <a:close/>
              </a:path>
            </a:pathLst>
          </a:custGeom>
          <a:solidFill>
            <a:srgbClr val="E8A89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5968" name="Freeform 127"/>
          <p:cNvSpPr>
            <a:spLocks/>
          </p:cNvSpPr>
          <p:nvPr/>
        </p:nvSpPr>
        <p:spPr bwMode="auto">
          <a:xfrm>
            <a:off x="6357938" y="2573338"/>
            <a:ext cx="85725" cy="82550"/>
          </a:xfrm>
          <a:custGeom>
            <a:avLst/>
            <a:gdLst>
              <a:gd name="T0" fmla="*/ 26 w 54"/>
              <a:gd name="T1" fmla="*/ 52 h 52"/>
              <a:gd name="T2" fmla="*/ 38 w 54"/>
              <a:gd name="T3" fmla="*/ 49 h 52"/>
              <a:gd name="T4" fmla="*/ 46 w 54"/>
              <a:gd name="T5" fmla="*/ 44 h 52"/>
              <a:gd name="T6" fmla="*/ 51 w 54"/>
              <a:gd name="T7" fmla="*/ 36 h 52"/>
              <a:gd name="T8" fmla="*/ 54 w 54"/>
              <a:gd name="T9" fmla="*/ 26 h 52"/>
              <a:gd name="T10" fmla="*/ 51 w 54"/>
              <a:gd name="T11" fmla="*/ 16 h 52"/>
              <a:gd name="T12" fmla="*/ 46 w 54"/>
              <a:gd name="T13" fmla="*/ 7 h 52"/>
              <a:gd name="T14" fmla="*/ 38 w 54"/>
              <a:gd name="T15" fmla="*/ 3 h 52"/>
              <a:gd name="T16" fmla="*/ 26 w 54"/>
              <a:gd name="T17" fmla="*/ 0 h 52"/>
              <a:gd name="T18" fmla="*/ 16 w 54"/>
              <a:gd name="T19" fmla="*/ 3 h 52"/>
              <a:gd name="T20" fmla="*/ 8 w 54"/>
              <a:gd name="T21" fmla="*/ 7 h 52"/>
              <a:gd name="T22" fmla="*/ 3 w 54"/>
              <a:gd name="T23" fmla="*/ 16 h 52"/>
              <a:gd name="T24" fmla="*/ 0 w 54"/>
              <a:gd name="T25" fmla="*/ 26 h 52"/>
              <a:gd name="T26" fmla="*/ 3 w 54"/>
              <a:gd name="T27" fmla="*/ 36 h 52"/>
              <a:gd name="T28" fmla="*/ 8 w 54"/>
              <a:gd name="T29" fmla="*/ 44 h 52"/>
              <a:gd name="T30" fmla="*/ 16 w 54"/>
              <a:gd name="T31" fmla="*/ 49 h 52"/>
              <a:gd name="T32" fmla="*/ 26 w 54"/>
              <a:gd name="T33" fmla="*/ 52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52"/>
              <a:gd name="T53" fmla="*/ 54 w 54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52">
                <a:moveTo>
                  <a:pt x="26" y="52"/>
                </a:moveTo>
                <a:lnTo>
                  <a:pt x="38" y="49"/>
                </a:lnTo>
                <a:lnTo>
                  <a:pt x="46" y="44"/>
                </a:lnTo>
                <a:lnTo>
                  <a:pt x="51" y="36"/>
                </a:lnTo>
                <a:lnTo>
                  <a:pt x="54" y="26"/>
                </a:lnTo>
                <a:lnTo>
                  <a:pt x="51" y="16"/>
                </a:lnTo>
                <a:lnTo>
                  <a:pt x="46" y="7"/>
                </a:lnTo>
                <a:lnTo>
                  <a:pt x="38" y="3"/>
                </a:lnTo>
                <a:lnTo>
                  <a:pt x="26" y="0"/>
                </a:lnTo>
                <a:lnTo>
                  <a:pt x="16" y="3"/>
                </a:lnTo>
                <a:lnTo>
                  <a:pt x="8" y="7"/>
                </a:lnTo>
                <a:lnTo>
                  <a:pt x="3" y="16"/>
                </a:lnTo>
                <a:lnTo>
                  <a:pt x="0" y="26"/>
                </a:lnTo>
                <a:lnTo>
                  <a:pt x="3" y="36"/>
                </a:lnTo>
                <a:lnTo>
                  <a:pt x="8" y="44"/>
                </a:lnTo>
                <a:lnTo>
                  <a:pt x="16" y="49"/>
                </a:lnTo>
                <a:lnTo>
                  <a:pt x="26" y="52"/>
                </a:lnTo>
                <a:close/>
              </a:path>
            </a:pathLst>
          </a:custGeom>
          <a:solidFill>
            <a:srgbClr val="E5A5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45185" name="WordArt 129"/>
          <p:cNvSpPr>
            <a:spLocks noChangeArrowheads="1" noChangeShapeType="1" noTextEdit="1"/>
          </p:cNvSpPr>
          <p:nvPr/>
        </p:nvSpPr>
        <p:spPr bwMode="auto">
          <a:xfrm>
            <a:off x="395288" y="1628775"/>
            <a:ext cx="4475162" cy="452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Тези, които искат да</a:t>
            </a:r>
          </a:p>
          <a:p>
            <a:pPr algn="ctr"/>
            <a:r>
              <a:rPr lang="ru-RU" sz="20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 имат достойни деца, </a:t>
            </a:r>
          </a:p>
          <a:p>
            <a:pPr algn="ctr"/>
            <a:r>
              <a:rPr lang="ru-RU" sz="20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трябва да станат </a:t>
            </a:r>
          </a:p>
          <a:p>
            <a:pPr algn="ctr"/>
            <a:r>
              <a:rPr lang="ru-RU" sz="20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достойни родители</a:t>
            </a:r>
            <a:endParaRPr lang="bg-BG" sz="2000" kern="1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onotype Corsiva"/>
            </a:endParaRPr>
          </a:p>
        </p:txBody>
      </p:sp>
      <p:sp>
        <p:nvSpPr>
          <p:cNvPr id="45187" name="WordArt 131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Станете част от живота му в училище!</a:t>
            </a:r>
            <a:endParaRPr lang="bg-BG" sz="20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5185" grpId="0" animBg="1"/>
      <p:bldP spid="451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837134-3E03-4062-BB12-AF449BC92486}" type="slidenum">
              <a:rPr lang="bg-BG"/>
              <a:pPr/>
              <a:t>4</a:t>
            </a:fld>
            <a:endParaRPr lang="bg-BG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68413"/>
            <a:ext cx="8229600" cy="4525962"/>
          </a:xfrm>
        </p:spPr>
        <p:txBody>
          <a:bodyPr/>
          <a:lstStyle/>
          <a:p>
            <a:pPr eaLnBrk="1" hangingPunct="1"/>
            <a:r>
              <a:rPr lang="bg-BG" sz="2400" smtClean="0">
                <a:latin typeface="Times New Roman" pitchFamily="18" charset="0"/>
              </a:rPr>
              <a:t>Половината от родителите и учениците са на мнение, че на децата, които са проявили агресия, трябва да се помага в рамките на училището. </a:t>
            </a:r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Според близо 55% от родителите и 37% от децата, в подобни случаи трябва да се търси съдействието на социалните институции. </a:t>
            </a:r>
          </a:p>
          <a:p>
            <a:pPr eaLnBrk="1" hangingPunct="1"/>
            <a:r>
              <a:rPr lang="bg-BG" sz="2400" smtClean="0">
                <a:latin typeface="Times New Roman" pitchFamily="18" charset="0"/>
              </a:rPr>
              <a:t>Около две трети от родителите отбелязват, че тяхното дете не е влизало в сериозен конфликт с други деца до момента. </a:t>
            </a:r>
          </a:p>
        </p:txBody>
      </p:sp>
      <p:pic>
        <p:nvPicPr>
          <p:cNvPr id="59398" name="Picture 6" descr="MCj021696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508500"/>
            <a:ext cx="30972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61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6B4554-6151-4E89-A94E-D862F63D492B}" type="slidenum">
              <a:rPr lang="bg-BG"/>
              <a:pPr/>
              <a:t>5</a:t>
            </a:fld>
            <a:endParaRPr lang="bg-BG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 </a:t>
            </a:r>
            <a:r>
              <a:rPr lang="bg-BG" sz="2000" smtClean="0">
                <a:latin typeface="Times New Roman" pitchFamily="18" charset="0"/>
              </a:rPr>
              <a:t>Детето може да бъде агресивно не обезателно по вина на родителите, а в резултат на недостатъци във възпитанието.</a:t>
            </a:r>
          </a:p>
          <a:p>
            <a:pPr eaLnBrk="1" hangingPunct="1">
              <a:buFontTx/>
              <a:buNone/>
            </a:pPr>
            <a:endParaRPr lang="bg-BG" sz="2000" smtClean="0">
              <a:latin typeface="Times New Roman" pitchFamily="18" charset="0"/>
            </a:endParaRPr>
          </a:p>
          <a:p>
            <a:pPr eaLnBrk="1" hangingPunct="1"/>
            <a:r>
              <a:rPr lang="bg-BG" sz="2000" smtClean="0">
                <a:latin typeface="Times New Roman" pitchFamily="18" charset="0"/>
              </a:rPr>
              <a:t> Чертите на такова поведение могат да бъдат скрити в темперамента и характера- избухливост, гневност, обидчивост или се явява в резултат на особено съзряване на нервната система. </a:t>
            </a:r>
          </a:p>
          <a:p>
            <a:pPr eaLnBrk="1" hangingPunct="1"/>
            <a:endParaRPr lang="bg-BG" sz="2000" smtClean="0">
              <a:latin typeface="Times New Roman" pitchFamily="18" charset="0"/>
            </a:endParaRPr>
          </a:p>
        </p:txBody>
      </p:sp>
      <p:pic>
        <p:nvPicPr>
          <p:cNvPr id="58376" name="Picture 8" descr="MCj03982550000[1]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916113"/>
            <a:ext cx="3240088" cy="4319587"/>
          </a:xfrm>
          <a:noFill/>
        </p:spPr>
      </p:pic>
      <p:sp>
        <p:nvSpPr>
          <p:cNvPr id="58378" name="WordArt 10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Открий агресията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513E45-D475-4084-BE08-B96618326FE5}" type="slidenum">
              <a:rPr lang="bg-BG"/>
              <a:pPr/>
              <a:t>6</a:t>
            </a:fld>
            <a:endParaRPr lang="bg-B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/>
              <a:t/>
            </a:r>
            <a:br>
              <a:rPr lang="bg-BG" sz="2000" smtClean="0"/>
            </a:br>
            <a:r>
              <a:rPr lang="bg-BG" sz="2000" b="1" smtClean="0">
                <a:latin typeface="Times New Roman" pitchFamily="18" charset="0"/>
              </a:rPr>
              <a:t>Децата черпят знания от модели за поведение от три източника:</a:t>
            </a:r>
            <a:r>
              <a:rPr lang="bg-BG" sz="2000" smtClean="0">
                <a:latin typeface="Times New Roman" pitchFamily="18" charset="0"/>
              </a:rPr>
              <a:t> </a:t>
            </a:r>
            <a:br>
              <a:rPr lang="bg-BG" sz="2000" smtClean="0">
                <a:latin typeface="Times New Roman" pitchFamily="18" charset="0"/>
              </a:rPr>
            </a:br>
            <a:endParaRPr lang="bg-BG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b="1" smtClean="0">
                <a:solidFill>
                  <a:srgbClr val="0000FF"/>
                </a:solidFill>
                <a:latin typeface="Times New Roman" pitchFamily="18" charset="0"/>
              </a:rPr>
              <a:t>от семейството</a:t>
            </a:r>
            <a:r>
              <a:rPr lang="bg-BG" sz="2000" smtClean="0">
                <a:latin typeface="Times New Roman" pitchFamily="18" charset="0"/>
              </a:rPr>
              <a:t>, в което то може да демонстрира и закрепи агресивното поведение,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latin typeface="Times New Roman" pitchFamily="18" charset="0"/>
              </a:rPr>
              <a:t/>
            </a:r>
            <a:br>
              <a:rPr lang="bg-BG" sz="2000" smtClean="0">
                <a:latin typeface="Times New Roman" pitchFamily="18" charset="0"/>
              </a:rPr>
            </a:br>
            <a:endParaRPr lang="bg-BG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b="1" smtClean="0">
                <a:solidFill>
                  <a:srgbClr val="0000FF"/>
                </a:solidFill>
                <a:latin typeface="Times New Roman" pitchFamily="18" charset="0"/>
              </a:rPr>
              <a:t>от своите връстници</a:t>
            </a:r>
            <a:r>
              <a:rPr lang="bg-BG" sz="2000" smtClean="0">
                <a:latin typeface="Times New Roman" pitchFamily="18" charset="0"/>
              </a:rPr>
              <a:t> , например по време на игра изградена на принципа </a:t>
            </a:r>
            <a:r>
              <a:rPr lang="bg-BG" sz="2000" smtClean="0">
                <a:solidFill>
                  <a:srgbClr val="0000FF"/>
                </a:solidFill>
                <a:latin typeface="Times New Roman" pitchFamily="18" charset="0"/>
              </a:rPr>
              <a:t>“ Аз съм най-силен-аз всичко мога да правя”</a:t>
            </a:r>
            <a:r>
              <a:rPr lang="bg-BG" sz="20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latin typeface="Times New Roman" pitchFamily="18" charset="0"/>
              </a:rPr>
              <a:t/>
            </a:r>
            <a:br>
              <a:rPr lang="bg-BG" sz="2000" smtClean="0">
                <a:latin typeface="Times New Roman" pitchFamily="18" charset="0"/>
              </a:rPr>
            </a:br>
            <a:endParaRPr lang="bg-BG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b="1" smtClean="0">
                <a:solidFill>
                  <a:srgbClr val="0000FF"/>
                </a:solidFill>
                <a:latin typeface="Times New Roman" pitchFamily="18" charset="0"/>
              </a:rPr>
              <a:t>от анимационните филми и компютърни игри</a:t>
            </a:r>
            <a:r>
              <a:rPr lang="bg-BG" sz="2000" smtClean="0">
                <a:latin typeface="Times New Roman" pitchFamily="18" charset="0"/>
              </a:rPr>
              <a:t>, когато детето подражава на герои от игри и филми.</a:t>
            </a:r>
            <a:br>
              <a:rPr lang="bg-BG" sz="2000" smtClean="0">
                <a:latin typeface="Times New Roman" pitchFamily="18" charset="0"/>
              </a:rPr>
            </a:br>
            <a:endParaRPr lang="bg-BG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latin typeface="Times New Roman" pitchFamily="18" charset="0"/>
              </a:rPr>
              <a:t>  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Модели на поведение на децата</a:t>
            </a:r>
            <a:endParaRPr lang="bg-BG" sz="2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4A3EC7-3D16-475C-9B40-83545EBCF28E}" type="slidenum">
              <a:rPr lang="bg-BG"/>
              <a:pPr/>
              <a:t>7</a:t>
            </a:fld>
            <a:endParaRPr lang="bg-BG"/>
          </a:p>
        </p:txBody>
      </p:sp>
      <p:sp>
        <p:nvSpPr>
          <p:cNvPr id="73733" name="WordArt 5"/>
          <p:cNvSpPr>
            <a:spLocks noChangeArrowheads="1" noChangeShapeType="1" noTextEdit="1"/>
          </p:cNvSpPr>
          <p:nvPr/>
        </p:nvSpPr>
        <p:spPr bwMode="auto">
          <a:xfrm>
            <a:off x="1403350" y="1844675"/>
            <a:ext cx="6697663" cy="18367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bg-BG" sz="24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Причини за агресивното поведение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30D2FB-2DC0-4555-A49E-1BEB3A7B15DB}" type="slidenum">
              <a:rPr lang="bg-BG"/>
              <a:pPr/>
              <a:t>8</a:t>
            </a:fld>
            <a:endParaRPr lang="bg-BG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6013" y="11969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sz="2800" smtClean="0"/>
              <a:t>      </a:t>
            </a:r>
          </a:p>
        </p:txBody>
      </p:sp>
      <p:pic>
        <p:nvPicPr>
          <p:cNvPr id="14343" name="Picture 7" descr="MPj01788450000[1]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700213"/>
            <a:ext cx="3873500" cy="3816350"/>
          </a:xfrm>
          <a:noFill/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3744913" cy="22590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bg-BG" sz="3600" kern="10">
                <a:ln w="9525">
                  <a:noFill/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Семейството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bg-BG"/>
              <a:t>Агресията в училище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35EE05-9504-4913-9AC9-5FE539FFF73C}" type="slidenum">
              <a:rPr lang="bg-BG"/>
              <a:pPr/>
              <a:t>9</a:t>
            </a:fld>
            <a:endParaRPr lang="bg-BG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6287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bg-BG" sz="280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bg-BG" sz="2800" smtClean="0">
                <a:latin typeface="Times New Roman" pitchFamily="18" charset="0"/>
              </a:rPr>
              <a:t>     </a:t>
            </a:r>
          </a:p>
          <a:p>
            <a:pPr eaLnBrk="1" hangingPunct="1"/>
            <a:r>
              <a:rPr lang="bg-BG" sz="2800" smtClean="0">
                <a:latin typeface="Times New Roman" pitchFamily="18" charset="0"/>
              </a:rPr>
              <a:t>Неправилна реакция на родителите при определено поведение на децата.</a:t>
            </a:r>
            <a:br>
              <a:rPr lang="bg-BG" sz="2800" smtClean="0">
                <a:latin typeface="Times New Roman" pitchFamily="18" charset="0"/>
              </a:rPr>
            </a:br>
            <a:r>
              <a:rPr lang="bg-BG" sz="2800" smtClean="0">
                <a:latin typeface="Times New Roman" pitchFamily="18" charset="0"/>
              </a:rPr>
              <a:t/>
            </a:r>
            <a:br>
              <a:rPr lang="bg-BG" sz="2800" smtClean="0">
                <a:latin typeface="Times New Roman" pitchFamily="18" charset="0"/>
              </a:rPr>
            </a:br>
            <a:endParaRPr lang="bg-BG" sz="2800" smtClean="0">
              <a:latin typeface="Times New Roman" pitchFamily="18" charset="0"/>
            </a:endParaRPr>
          </a:p>
          <a:p>
            <a:pPr eaLnBrk="1" hangingPunct="1"/>
            <a:endParaRPr lang="bg-BG" sz="2800" smtClean="0">
              <a:latin typeface="Times New Roman" pitchFamily="18" charset="0"/>
            </a:endParaRPr>
          </a:p>
        </p:txBody>
      </p:sp>
      <p:pic>
        <p:nvPicPr>
          <p:cNvPr id="4107" name="Picture 11" descr="агресия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1916113"/>
            <a:ext cx="4038600" cy="381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heme/theme1.xml><?xml version="1.0" encoding="utf-8"?>
<a:theme xmlns:a="http://schemas.openxmlformats.org/drawingml/2006/main" name="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1353</Words>
  <Application>Microsoft Office PowerPoint</Application>
  <PresentationFormat>Презентация на цял екран (4:3)</PresentationFormat>
  <Paragraphs>207</Paragraphs>
  <Slides>34</Slides>
  <Notes>3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34</vt:i4>
      </vt:variant>
    </vt:vector>
  </HeadingPairs>
  <TitlesOfParts>
    <vt:vector size="38" baseType="lpstr">
      <vt:lpstr>Arial</vt:lpstr>
      <vt:lpstr>Monotype Corsiva</vt:lpstr>
      <vt:lpstr>Times New Roman</vt:lpstr>
      <vt:lpstr>Проект по подразбиране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  </vt:lpstr>
      <vt:lpstr>Презентация на PowerPoint</vt:lpstr>
      <vt:lpstr>Презентация на PowerPoint</vt:lpstr>
      <vt:lpstr>Използвайте контактите с учителите , за да опознаете детето си!</vt:lpstr>
      <vt:lpstr>Презентация на PowerPoint</vt:lpstr>
    </vt:vector>
  </TitlesOfParts>
  <Company>Metinkom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Агресията в училище</dc:title>
  <dc:creator>BadWolf</dc:creator>
  <cp:lastModifiedBy>2601006: ОУ "Шандор Петьофи" - Хасково</cp:lastModifiedBy>
  <cp:revision>16</cp:revision>
  <dcterms:created xsi:type="dcterms:W3CDTF">2008-11-26T15:41:27Z</dcterms:created>
  <dcterms:modified xsi:type="dcterms:W3CDTF">2025-10-01T10:19:41Z</dcterms:modified>
</cp:coreProperties>
</file>