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5.jpg" ContentType="image/png"/>
  <Override PartName="/ppt/media/image9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6" r:id="rId12"/>
    <p:sldId id="265" r:id="rId13"/>
    <p:sldId id="279" r:id="rId14"/>
    <p:sldId id="270" r:id="rId15"/>
  </p:sldIdLst>
  <p:sldSz cx="9144000" cy="5143500" type="screen16x9"/>
  <p:notesSz cx="6858000" cy="9144000"/>
  <p:embeddedFontLst>
    <p:embeddedFont>
      <p:font typeface="Epilogue Medium" panose="020B0604020202020204" charset="0"/>
      <p:regular r:id="rId17"/>
      <p:bold r:id="rId18"/>
      <p:italic r:id="rId19"/>
      <p:boldItalic r:id="rId20"/>
    </p:embeddedFont>
    <p:embeddedFont>
      <p:font typeface="Bebas Neue" panose="020B0604020202020204" charset="0"/>
      <p:regular r:id="rId21"/>
    </p:embeddedFont>
    <p:embeddedFont>
      <p:font typeface="Epilogue" panose="020B0604020202020204" charset="0"/>
      <p:regular r:id="rId22"/>
      <p:bold r:id="rId23"/>
      <p:italic r:id="rId24"/>
      <p:boldItalic r:id="rId25"/>
    </p:embeddedFont>
    <p:embeddedFont>
      <p:font typeface="Epilogue SemiBold" panose="020B0604020202020204" charset="0"/>
      <p:regular r:id="rId26"/>
      <p:bold r:id="rId27"/>
      <p:italic r:id="rId28"/>
      <p:boldItalic r:id="rId29"/>
    </p:embeddedFont>
    <p:embeddedFont>
      <p:font typeface="Antonio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Epilogue ExtraBold" panose="020B0604020202020204" charset="0"/>
      <p:bold r:id="rId36"/>
      <p:boldItalic r:id="rId37"/>
    </p:embeddedFont>
    <p:embeddedFont>
      <p:font typeface="Antonio Medium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D60BC8-DD77-4AF5-BE38-CD85F4D6E60C}">
  <a:tblStyle styleId="{05D60BC8-DD77-4AF5-BE38-CD85F4D6E6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19c351b5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19c351b5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19c351b5c5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19c351b5c5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19c351b5c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19c351b5c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1a59ee446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1a59ee446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1a59ee446e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1a59ee446e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97aaab7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97aaab7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a44f1e9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1a44f1e9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a44f1e9cd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1a44f1e9cd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de009858f_1_27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de009858f_1_27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a44f1e9c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1a44f1e9c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19c351b5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19c351b5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19c351b5c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19c351b5c5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19c351b5c5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19c351b5c5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76825" y="288349"/>
            <a:ext cx="1895322" cy="18032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466275"/>
            <a:ext cx="4659000" cy="3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363" y="3941150"/>
            <a:ext cx="26559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715100" y="3941000"/>
            <a:ext cx="1812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400">
                <a:solidFill>
                  <a:schemeClr val="accent3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-7157882">
            <a:off x="-344246" y="4338351"/>
            <a:ext cx="1253299" cy="1150674"/>
          </a:xfrm>
          <a:custGeom>
            <a:avLst/>
            <a:gdLst/>
            <a:ahLst/>
            <a:cxnLst/>
            <a:rect l="l" t="t" r="r" b="b"/>
            <a:pathLst>
              <a:path w="7223" h="6631" extrusionOk="0">
                <a:moveTo>
                  <a:pt x="1325" y="0"/>
                </a:moveTo>
                <a:lnTo>
                  <a:pt x="2594" y="2758"/>
                </a:lnTo>
                <a:lnTo>
                  <a:pt x="0" y="4506"/>
                </a:lnTo>
                <a:lnTo>
                  <a:pt x="0" y="4506"/>
                </a:lnTo>
                <a:lnTo>
                  <a:pt x="2847" y="3869"/>
                </a:lnTo>
                <a:lnTo>
                  <a:pt x="2847" y="3869"/>
                </a:lnTo>
                <a:lnTo>
                  <a:pt x="2792" y="6631"/>
                </a:lnTo>
                <a:lnTo>
                  <a:pt x="3789" y="4038"/>
                </a:lnTo>
                <a:lnTo>
                  <a:pt x="5779" y="5898"/>
                </a:lnTo>
                <a:lnTo>
                  <a:pt x="5779" y="5898"/>
                </a:lnTo>
                <a:lnTo>
                  <a:pt x="4764" y="3581"/>
                </a:lnTo>
                <a:lnTo>
                  <a:pt x="7223" y="2600"/>
                </a:lnTo>
                <a:lnTo>
                  <a:pt x="4488" y="2696"/>
                </a:lnTo>
                <a:lnTo>
                  <a:pt x="5904" y="244"/>
                </a:lnTo>
                <a:lnTo>
                  <a:pt x="5904" y="244"/>
                </a:lnTo>
                <a:lnTo>
                  <a:pt x="3687" y="2081"/>
                </a:lnTo>
                <a:lnTo>
                  <a:pt x="13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 rot="5400000">
            <a:off x="-846624" y="697350"/>
            <a:ext cx="2168217" cy="529278"/>
          </a:xfrm>
          <a:custGeom>
            <a:avLst/>
            <a:gdLst/>
            <a:ahLst/>
            <a:cxnLst/>
            <a:rect l="l" t="t" r="r" b="b"/>
            <a:pathLst>
              <a:path w="13916" h="3397" extrusionOk="0">
                <a:moveTo>
                  <a:pt x="2741" y="0"/>
                </a:moveTo>
                <a:cubicBezTo>
                  <a:pt x="1992" y="0"/>
                  <a:pt x="1243" y="334"/>
                  <a:pt x="757" y="904"/>
                </a:cubicBezTo>
                <a:cubicBezTo>
                  <a:pt x="187" y="1575"/>
                  <a:pt x="0" y="2561"/>
                  <a:pt x="276" y="3396"/>
                </a:cubicBezTo>
                <a:lnTo>
                  <a:pt x="13915" y="3396"/>
                </a:lnTo>
                <a:cubicBezTo>
                  <a:pt x="13284" y="2036"/>
                  <a:pt x="12014" y="971"/>
                  <a:pt x="10544" y="712"/>
                </a:cubicBezTo>
                <a:cubicBezTo>
                  <a:pt x="10321" y="672"/>
                  <a:pt x="10095" y="653"/>
                  <a:pt x="9870" y="653"/>
                </a:cubicBezTo>
                <a:cubicBezTo>
                  <a:pt x="8374" y="653"/>
                  <a:pt x="6870" y="1489"/>
                  <a:pt x="6214" y="2832"/>
                </a:cubicBezTo>
                <a:cubicBezTo>
                  <a:pt x="5493" y="1648"/>
                  <a:pt x="4624" y="352"/>
                  <a:pt x="3271" y="58"/>
                </a:cubicBezTo>
                <a:cubicBezTo>
                  <a:pt x="3097" y="19"/>
                  <a:pt x="2919" y="0"/>
                  <a:pt x="27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_ONLY_1_1_1_1_1_1_1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/>
          <p:nvPr/>
        </p:nvSpPr>
        <p:spPr>
          <a:xfrm flipH="1">
            <a:off x="-85275" y="4485174"/>
            <a:ext cx="2077732" cy="693898"/>
          </a:xfrm>
          <a:custGeom>
            <a:avLst/>
            <a:gdLst/>
            <a:ahLst/>
            <a:cxnLst/>
            <a:rect l="l" t="t" r="r" b="b"/>
            <a:pathLst>
              <a:path w="15579" h="5203" extrusionOk="0">
                <a:moveTo>
                  <a:pt x="11821" y="1"/>
                </a:moveTo>
                <a:cubicBezTo>
                  <a:pt x="11461" y="1"/>
                  <a:pt x="11101" y="50"/>
                  <a:pt x="10775" y="201"/>
                </a:cubicBezTo>
                <a:cubicBezTo>
                  <a:pt x="10144" y="489"/>
                  <a:pt x="9675" y="1087"/>
                  <a:pt x="9303" y="1673"/>
                </a:cubicBezTo>
                <a:cubicBezTo>
                  <a:pt x="8803" y="945"/>
                  <a:pt x="7926" y="508"/>
                  <a:pt x="7049" y="508"/>
                </a:cubicBezTo>
                <a:cubicBezTo>
                  <a:pt x="6838" y="508"/>
                  <a:pt x="6628" y="533"/>
                  <a:pt x="6423" y="585"/>
                </a:cubicBezTo>
                <a:cubicBezTo>
                  <a:pt x="5363" y="851"/>
                  <a:pt x="4517" y="1819"/>
                  <a:pt x="4398" y="2907"/>
                </a:cubicBezTo>
                <a:cubicBezTo>
                  <a:pt x="4054" y="2472"/>
                  <a:pt x="3518" y="2274"/>
                  <a:pt x="2963" y="2274"/>
                </a:cubicBezTo>
                <a:cubicBezTo>
                  <a:pt x="2441" y="2274"/>
                  <a:pt x="1900" y="2450"/>
                  <a:pt x="1484" y="2767"/>
                </a:cubicBezTo>
                <a:cubicBezTo>
                  <a:pt x="711" y="3347"/>
                  <a:pt x="284" y="4267"/>
                  <a:pt x="1" y="5197"/>
                </a:cubicBezTo>
                <a:lnTo>
                  <a:pt x="15534" y="5202"/>
                </a:lnTo>
                <a:cubicBezTo>
                  <a:pt x="15556" y="4452"/>
                  <a:pt x="15579" y="3692"/>
                  <a:pt x="15438" y="2948"/>
                </a:cubicBezTo>
                <a:cubicBezTo>
                  <a:pt x="15297" y="2197"/>
                  <a:pt x="14981" y="1459"/>
                  <a:pt x="14429" y="929"/>
                </a:cubicBezTo>
                <a:cubicBezTo>
                  <a:pt x="13814" y="343"/>
                  <a:pt x="12957" y="66"/>
                  <a:pt x="12105" y="10"/>
                </a:cubicBezTo>
                <a:cubicBezTo>
                  <a:pt x="12011" y="4"/>
                  <a:pt x="11916" y="1"/>
                  <a:pt x="1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25"/>
          <p:cNvSpPr/>
          <p:nvPr/>
        </p:nvSpPr>
        <p:spPr>
          <a:xfrm>
            <a:off x="7724449" y="-776398"/>
            <a:ext cx="2606158" cy="2479575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25"/>
          <p:cNvSpPr/>
          <p:nvPr/>
        </p:nvSpPr>
        <p:spPr>
          <a:xfrm>
            <a:off x="2764198" y="4322150"/>
            <a:ext cx="628615" cy="572704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7882875" y="3868023"/>
            <a:ext cx="2283545" cy="2172649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28"/>
          <p:cNvSpPr/>
          <p:nvPr/>
        </p:nvSpPr>
        <p:spPr>
          <a:xfrm>
            <a:off x="8034324" y="321601"/>
            <a:ext cx="789160" cy="719073"/>
          </a:xfrm>
          <a:custGeom>
            <a:avLst/>
            <a:gdLst/>
            <a:ahLst/>
            <a:cxnLst/>
            <a:rect l="l" t="t" r="r" b="b"/>
            <a:pathLst>
              <a:path w="7026" h="6402" extrusionOk="0">
                <a:moveTo>
                  <a:pt x="5897" y="1"/>
                </a:moveTo>
                <a:lnTo>
                  <a:pt x="3643" y="2025"/>
                </a:lnTo>
                <a:lnTo>
                  <a:pt x="1202" y="69"/>
                </a:lnTo>
                <a:lnTo>
                  <a:pt x="2656" y="2600"/>
                </a:lnTo>
                <a:lnTo>
                  <a:pt x="0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2" y="4348"/>
                </a:lnTo>
                <a:lnTo>
                  <a:pt x="5165" y="6401"/>
                </a:lnTo>
                <a:lnTo>
                  <a:pt x="4263" y="3823"/>
                </a:lnTo>
                <a:lnTo>
                  <a:pt x="7026" y="4444"/>
                </a:lnTo>
                <a:lnTo>
                  <a:pt x="7026" y="4444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8"/>
          <p:cNvSpPr/>
          <p:nvPr/>
        </p:nvSpPr>
        <p:spPr>
          <a:xfrm rot="-5400000">
            <a:off x="4477262" y="4450012"/>
            <a:ext cx="541792" cy="493674"/>
          </a:xfrm>
          <a:custGeom>
            <a:avLst/>
            <a:gdLst/>
            <a:ahLst/>
            <a:cxnLst/>
            <a:rect l="l" t="t" r="r" b="b"/>
            <a:pathLst>
              <a:path w="7026" h="6402" extrusionOk="0">
                <a:moveTo>
                  <a:pt x="5897" y="1"/>
                </a:moveTo>
                <a:lnTo>
                  <a:pt x="3643" y="2025"/>
                </a:lnTo>
                <a:lnTo>
                  <a:pt x="1202" y="69"/>
                </a:lnTo>
                <a:lnTo>
                  <a:pt x="2656" y="2600"/>
                </a:lnTo>
                <a:lnTo>
                  <a:pt x="0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2" y="4348"/>
                </a:lnTo>
                <a:lnTo>
                  <a:pt x="5165" y="6401"/>
                </a:lnTo>
                <a:lnTo>
                  <a:pt x="4263" y="3823"/>
                </a:lnTo>
                <a:lnTo>
                  <a:pt x="7026" y="4444"/>
                </a:lnTo>
                <a:lnTo>
                  <a:pt x="7026" y="4444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8"/>
          <p:cNvSpPr/>
          <p:nvPr/>
        </p:nvSpPr>
        <p:spPr>
          <a:xfrm>
            <a:off x="184279" y="1660374"/>
            <a:ext cx="534200" cy="1514075"/>
          </a:xfrm>
          <a:custGeom>
            <a:avLst/>
            <a:gdLst/>
            <a:ahLst/>
            <a:cxnLst/>
            <a:rect l="l" t="t" r="r" b="b"/>
            <a:pathLst>
              <a:path w="21368" h="60563" extrusionOk="0">
                <a:moveTo>
                  <a:pt x="3631" y="27241"/>
                </a:moveTo>
                <a:cubicBezTo>
                  <a:pt x="9591" y="25916"/>
                  <a:pt x="10576" y="17055"/>
                  <a:pt x="12719" y="11337"/>
                </a:cubicBezTo>
                <a:cubicBezTo>
                  <a:pt x="14074" y="7722"/>
                  <a:pt x="19312" y="2216"/>
                  <a:pt x="16001" y="230"/>
                </a:cubicBezTo>
                <a:cubicBezTo>
                  <a:pt x="14467" y="-690"/>
                  <a:pt x="13033" y="2572"/>
                  <a:pt x="12467" y="4269"/>
                </a:cubicBezTo>
                <a:cubicBezTo>
                  <a:pt x="10589" y="9903"/>
                  <a:pt x="10195" y="16001"/>
                  <a:pt x="10195" y="21940"/>
                </a:cubicBezTo>
                <a:cubicBezTo>
                  <a:pt x="10195" y="23431"/>
                  <a:pt x="10087" y="26818"/>
                  <a:pt x="11457" y="26231"/>
                </a:cubicBezTo>
                <a:cubicBezTo>
                  <a:pt x="14631" y="24870"/>
                  <a:pt x="16659" y="21673"/>
                  <a:pt x="19030" y="19163"/>
                </a:cubicBezTo>
                <a:cubicBezTo>
                  <a:pt x="19829" y="18317"/>
                  <a:pt x="21368" y="16573"/>
                  <a:pt x="20545" y="17396"/>
                </a:cubicBezTo>
                <a:cubicBezTo>
                  <a:pt x="13464" y="24477"/>
                  <a:pt x="-1284" y="37491"/>
                  <a:pt x="6408" y="43902"/>
                </a:cubicBezTo>
                <a:cubicBezTo>
                  <a:pt x="8720" y="45830"/>
                  <a:pt x="11926" y="41448"/>
                  <a:pt x="14486" y="39863"/>
                </a:cubicBezTo>
                <a:cubicBezTo>
                  <a:pt x="15302" y="39358"/>
                  <a:pt x="17437" y="38774"/>
                  <a:pt x="16758" y="38096"/>
                </a:cubicBezTo>
                <a:cubicBezTo>
                  <a:pt x="15663" y="37003"/>
                  <a:pt x="13889" y="39254"/>
                  <a:pt x="12467" y="39863"/>
                </a:cubicBezTo>
                <a:cubicBezTo>
                  <a:pt x="7534" y="41977"/>
                  <a:pt x="-1762" y="45532"/>
                  <a:pt x="350" y="50466"/>
                </a:cubicBezTo>
                <a:cubicBezTo>
                  <a:pt x="1510" y="53174"/>
                  <a:pt x="6390" y="51650"/>
                  <a:pt x="9185" y="50718"/>
                </a:cubicBezTo>
                <a:cubicBezTo>
                  <a:pt x="10119" y="50406"/>
                  <a:pt x="12274" y="48774"/>
                  <a:pt x="11962" y="49708"/>
                </a:cubicBezTo>
                <a:cubicBezTo>
                  <a:pt x="10581" y="53848"/>
                  <a:pt x="4641" y="56199"/>
                  <a:pt x="4641" y="60563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8"/>
          <p:cNvSpPr/>
          <p:nvPr/>
        </p:nvSpPr>
        <p:spPr>
          <a:xfrm>
            <a:off x="-239825" y="4337599"/>
            <a:ext cx="2928328" cy="875145"/>
          </a:xfrm>
          <a:custGeom>
            <a:avLst/>
            <a:gdLst/>
            <a:ahLst/>
            <a:cxnLst/>
            <a:rect l="l" t="t" r="r" b="b"/>
            <a:pathLst>
              <a:path w="38029" h="17132" extrusionOk="0">
                <a:moveTo>
                  <a:pt x="10553" y="1"/>
                </a:moveTo>
                <a:cubicBezTo>
                  <a:pt x="9921" y="1"/>
                  <a:pt x="9296" y="127"/>
                  <a:pt x="8706" y="410"/>
                </a:cubicBezTo>
                <a:cubicBezTo>
                  <a:pt x="7369" y="1053"/>
                  <a:pt x="6468" y="2406"/>
                  <a:pt x="5988" y="3827"/>
                </a:cubicBezTo>
                <a:cubicBezTo>
                  <a:pt x="5842" y="4272"/>
                  <a:pt x="5712" y="4751"/>
                  <a:pt x="5368" y="5055"/>
                </a:cubicBezTo>
                <a:cubicBezTo>
                  <a:pt x="4777" y="5591"/>
                  <a:pt x="3863" y="5377"/>
                  <a:pt x="3079" y="5484"/>
                </a:cubicBezTo>
                <a:cubicBezTo>
                  <a:pt x="1850" y="5648"/>
                  <a:pt x="864" y="6685"/>
                  <a:pt x="429" y="7863"/>
                </a:cubicBezTo>
                <a:cubicBezTo>
                  <a:pt x="0" y="9042"/>
                  <a:pt x="40" y="10338"/>
                  <a:pt x="210" y="11584"/>
                </a:cubicBezTo>
                <a:cubicBezTo>
                  <a:pt x="469" y="13473"/>
                  <a:pt x="1044" y="15401"/>
                  <a:pt x="1834" y="17132"/>
                </a:cubicBezTo>
                <a:lnTo>
                  <a:pt x="36010" y="17132"/>
                </a:lnTo>
                <a:cubicBezTo>
                  <a:pt x="36692" y="16140"/>
                  <a:pt x="37217" y="14691"/>
                  <a:pt x="37589" y="13535"/>
                </a:cubicBezTo>
                <a:cubicBezTo>
                  <a:pt x="37943" y="12435"/>
                  <a:pt x="38028" y="10970"/>
                  <a:pt x="37047" y="10372"/>
                </a:cubicBezTo>
                <a:cubicBezTo>
                  <a:pt x="36775" y="10204"/>
                  <a:pt x="36466" y="10138"/>
                  <a:pt x="36146" y="10138"/>
                </a:cubicBezTo>
                <a:cubicBezTo>
                  <a:pt x="35791" y="10138"/>
                  <a:pt x="35424" y="10220"/>
                  <a:pt x="35086" y="10332"/>
                </a:cubicBezTo>
                <a:cubicBezTo>
                  <a:pt x="34443" y="10541"/>
                  <a:pt x="33816" y="10857"/>
                  <a:pt x="33140" y="10884"/>
                </a:cubicBezTo>
                <a:cubicBezTo>
                  <a:pt x="33119" y="10886"/>
                  <a:pt x="33098" y="10886"/>
                  <a:pt x="33077" y="10886"/>
                </a:cubicBezTo>
                <a:cubicBezTo>
                  <a:pt x="32985" y="10886"/>
                  <a:pt x="32893" y="10871"/>
                  <a:pt x="32825" y="10811"/>
                </a:cubicBezTo>
                <a:cubicBezTo>
                  <a:pt x="32734" y="10727"/>
                  <a:pt x="32723" y="10580"/>
                  <a:pt x="32723" y="10457"/>
                </a:cubicBezTo>
                <a:cubicBezTo>
                  <a:pt x="32718" y="9369"/>
                  <a:pt x="32819" y="8253"/>
                  <a:pt x="32447" y="7231"/>
                </a:cubicBezTo>
                <a:cubicBezTo>
                  <a:pt x="32075" y="6206"/>
                  <a:pt x="31217" y="5371"/>
                  <a:pt x="30191" y="5039"/>
                </a:cubicBezTo>
                <a:cubicBezTo>
                  <a:pt x="29809" y="4914"/>
                  <a:pt x="29414" y="4857"/>
                  <a:pt x="29017" y="4857"/>
                </a:cubicBezTo>
                <a:cubicBezTo>
                  <a:pt x="28109" y="4857"/>
                  <a:pt x="27189" y="5153"/>
                  <a:pt x="26380" y="5597"/>
                </a:cubicBezTo>
                <a:cubicBezTo>
                  <a:pt x="25219" y="6234"/>
                  <a:pt x="24233" y="7147"/>
                  <a:pt x="23218" y="7998"/>
                </a:cubicBezTo>
                <a:cubicBezTo>
                  <a:pt x="22833" y="8320"/>
                  <a:pt x="22417" y="8641"/>
                  <a:pt x="21927" y="8714"/>
                </a:cubicBezTo>
                <a:cubicBezTo>
                  <a:pt x="21853" y="8725"/>
                  <a:pt x="21780" y="8730"/>
                  <a:pt x="21708" y="8730"/>
                </a:cubicBezTo>
                <a:cubicBezTo>
                  <a:pt x="20960" y="8730"/>
                  <a:pt x="20286" y="8169"/>
                  <a:pt x="19762" y="7598"/>
                </a:cubicBezTo>
                <a:cubicBezTo>
                  <a:pt x="18144" y="5839"/>
                  <a:pt x="16954" y="3692"/>
                  <a:pt x="15206" y="2062"/>
                </a:cubicBezTo>
                <a:cubicBezTo>
                  <a:pt x="13942" y="880"/>
                  <a:pt x="12222" y="1"/>
                  <a:pt x="105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hasCustomPrompt="1"/>
          </p:nvPr>
        </p:nvSpPr>
        <p:spPr>
          <a:xfrm>
            <a:off x="3782625" y="1540125"/>
            <a:ext cx="8214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1"/>
          </p:nvPr>
        </p:nvSpPr>
        <p:spPr>
          <a:xfrm>
            <a:off x="960075" y="1961825"/>
            <a:ext cx="2579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3"/>
          </p:nvPr>
        </p:nvSpPr>
        <p:spPr>
          <a:xfrm>
            <a:off x="955175" y="1540125"/>
            <a:ext cx="25794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 idx="4" hasCustomPrompt="1"/>
          </p:nvPr>
        </p:nvSpPr>
        <p:spPr>
          <a:xfrm>
            <a:off x="3793629" y="3054775"/>
            <a:ext cx="8214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5"/>
          </p:nvPr>
        </p:nvSpPr>
        <p:spPr>
          <a:xfrm>
            <a:off x="969575" y="3476475"/>
            <a:ext cx="2579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6"/>
          </p:nvPr>
        </p:nvSpPr>
        <p:spPr>
          <a:xfrm>
            <a:off x="964675" y="3054775"/>
            <a:ext cx="25794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title" idx="7" hasCustomPrompt="1"/>
          </p:nvPr>
        </p:nvSpPr>
        <p:spPr>
          <a:xfrm>
            <a:off x="7551953" y="1540125"/>
            <a:ext cx="8187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28"/>
          <p:cNvSpPr txBox="1">
            <a:spLocks noGrp="1"/>
          </p:cNvSpPr>
          <p:nvPr>
            <p:ph type="subTitle" idx="8"/>
          </p:nvPr>
        </p:nvSpPr>
        <p:spPr>
          <a:xfrm>
            <a:off x="4742925" y="1961825"/>
            <a:ext cx="2579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ubTitle" idx="9"/>
          </p:nvPr>
        </p:nvSpPr>
        <p:spPr>
          <a:xfrm>
            <a:off x="4738025" y="1540125"/>
            <a:ext cx="25794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 idx="13" hasCustomPrompt="1"/>
          </p:nvPr>
        </p:nvSpPr>
        <p:spPr>
          <a:xfrm>
            <a:off x="7549125" y="3054775"/>
            <a:ext cx="8187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28"/>
          <p:cNvSpPr txBox="1">
            <a:spLocks noGrp="1"/>
          </p:cNvSpPr>
          <p:nvPr>
            <p:ph type="subTitle" idx="14"/>
          </p:nvPr>
        </p:nvSpPr>
        <p:spPr>
          <a:xfrm>
            <a:off x="4745375" y="3476525"/>
            <a:ext cx="2579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15"/>
          </p:nvPr>
        </p:nvSpPr>
        <p:spPr>
          <a:xfrm>
            <a:off x="4740475" y="3054825"/>
            <a:ext cx="25794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5711325" y="1915257"/>
            <a:ext cx="3990575" cy="3796801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30"/>
          <p:cNvSpPr/>
          <p:nvPr/>
        </p:nvSpPr>
        <p:spPr>
          <a:xfrm flipH="1">
            <a:off x="-93684" y="4156491"/>
            <a:ext cx="2888329" cy="986998"/>
          </a:xfrm>
          <a:custGeom>
            <a:avLst/>
            <a:gdLst/>
            <a:ahLst/>
            <a:cxnLst/>
            <a:rect l="l" t="t" r="r" b="b"/>
            <a:pathLst>
              <a:path w="16295" h="5568" extrusionOk="0">
                <a:moveTo>
                  <a:pt x="12922" y="1"/>
                </a:moveTo>
                <a:cubicBezTo>
                  <a:pt x="12731" y="1"/>
                  <a:pt x="12541" y="18"/>
                  <a:pt x="12353" y="54"/>
                </a:cubicBezTo>
                <a:cubicBezTo>
                  <a:pt x="10989" y="312"/>
                  <a:pt x="9862" y="1525"/>
                  <a:pt x="9698" y="2911"/>
                </a:cubicBezTo>
                <a:cubicBezTo>
                  <a:pt x="9204" y="2055"/>
                  <a:pt x="8218" y="1623"/>
                  <a:pt x="7219" y="1623"/>
                </a:cubicBezTo>
                <a:cubicBezTo>
                  <a:pt x="6712" y="1623"/>
                  <a:pt x="6201" y="1735"/>
                  <a:pt x="5751" y="1959"/>
                </a:cubicBezTo>
                <a:cubicBezTo>
                  <a:pt x="4415" y="2625"/>
                  <a:pt x="3586" y="4040"/>
                  <a:pt x="3237" y="5488"/>
                </a:cubicBezTo>
                <a:cubicBezTo>
                  <a:pt x="2835" y="5115"/>
                  <a:pt x="2272" y="4938"/>
                  <a:pt x="1703" y="4938"/>
                </a:cubicBezTo>
                <a:cubicBezTo>
                  <a:pt x="1075" y="4938"/>
                  <a:pt x="438" y="5154"/>
                  <a:pt x="0" y="5562"/>
                </a:cubicBezTo>
                <a:lnTo>
                  <a:pt x="16074" y="5568"/>
                </a:lnTo>
                <a:cubicBezTo>
                  <a:pt x="16153" y="4767"/>
                  <a:pt x="16226" y="3966"/>
                  <a:pt x="16294" y="3166"/>
                </a:cubicBezTo>
                <a:cubicBezTo>
                  <a:pt x="16237" y="2664"/>
                  <a:pt x="16107" y="2185"/>
                  <a:pt x="15871" y="1733"/>
                </a:cubicBezTo>
                <a:cubicBezTo>
                  <a:pt x="15307" y="678"/>
                  <a:pt x="14115" y="1"/>
                  <a:pt x="129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30"/>
          <p:cNvSpPr/>
          <p:nvPr/>
        </p:nvSpPr>
        <p:spPr>
          <a:xfrm>
            <a:off x="7736511" y="424514"/>
            <a:ext cx="529088" cy="48201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30"/>
          <p:cNvSpPr/>
          <p:nvPr/>
        </p:nvSpPr>
        <p:spPr>
          <a:xfrm>
            <a:off x="3457100" y="4483949"/>
            <a:ext cx="2229800" cy="249125"/>
          </a:xfrm>
          <a:custGeom>
            <a:avLst/>
            <a:gdLst/>
            <a:ahLst/>
            <a:cxnLst/>
            <a:rect l="l" t="t" r="r" b="b"/>
            <a:pathLst>
              <a:path w="89192" h="9965" extrusionOk="0">
                <a:moveTo>
                  <a:pt x="0" y="5872"/>
                </a:moveTo>
                <a:cubicBezTo>
                  <a:pt x="7501" y="5190"/>
                  <a:pt x="15120" y="5202"/>
                  <a:pt x="22485" y="3623"/>
                </a:cubicBezTo>
                <a:cubicBezTo>
                  <a:pt x="25507" y="2975"/>
                  <a:pt x="28449" y="1981"/>
                  <a:pt x="31480" y="1375"/>
                </a:cubicBezTo>
                <a:cubicBezTo>
                  <a:pt x="33212" y="1029"/>
                  <a:pt x="37975" y="-624"/>
                  <a:pt x="36726" y="625"/>
                </a:cubicBezTo>
                <a:cubicBezTo>
                  <a:pt x="33541" y="3810"/>
                  <a:pt x="23470" y="4091"/>
                  <a:pt x="25483" y="8120"/>
                </a:cubicBezTo>
                <a:cubicBezTo>
                  <a:pt x="26052" y="9260"/>
                  <a:pt x="27957" y="8870"/>
                  <a:pt x="29231" y="8870"/>
                </a:cubicBezTo>
                <a:cubicBezTo>
                  <a:pt x="34977" y="8870"/>
                  <a:pt x="40724" y="8870"/>
                  <a:pt x="46470" y="8870"/>
                </a:cubicBezTo>
                <a:cubicBezTo>
                  <a:pt x="49468" y="8870"/>
                  <a:pt x="52466" y="8870"/>
                  <a:pt x="55464" y="8870"/>
                </a:cubicBezTo>
                <a:cubicBezTo>
                  <a:pt x="56588" y="8870"/>
                  <a:pt x="58836" y="8870"/>
                  <a:pt x="57712" y="8870"/>
                </a:cubicBezTo>
                <a:cubicBezTo>
                  <a:pt x="52709" y="8870"/>
                  <a:pt x="46260" y="11658"/>
                  <a:pt x="42722" y="8120"/>
                </a:cubicBezTo>
                <a:cubicBezTo>
                  <a:pt x="42192" y="7590"/>
                  <a:pt x="43476" y="8203"/>
                  <a:pt x="44221" y="8120"/>
                </a:cubicBezTo>
                <a:cubicBezTo>
                  <a:pt x="51674" y="7292"/>
                  <a:pt x="59207" y="7371"/>
                  <a:pt x="66706" y="7371"/>
                </a:cubicBezTo>
                <a:cubicBezTo>
                  <a:pt x="68455" y="7371"/>
                  <a:pt x="63209" y="7371"/>
                  <a:pt x="61460" y="7371"/>
                </a:cubicBezTo>
                <a:cubicBezTo>
                  <a:pt x="57213" y="7371"/>
                  <a:pt x="52965" y="7371"/>
                  <a:pt x="48718" y="7371"/>
                </a:cubicBezTo>
                <a:cubicBezTo>
                  <a:pt x="47601" y="7371"/>
                  <a:pt x="44930" y="6662"/>
                  <a:pt x="45720" y="5872"/>
                </a:cubicBezTo>
                <a:cubicBezTo>
                  <a:pt x="49787" y="1805"/>
                  <a:pt x="57207" y="5122"/>
                  <a:pt x="62959" y="5122"/>
                </a:cubicBezTo>
                <a:cubicBezTo>
                  <a:pt x="71760" y="5122"/>
                  <a:pt x="80391" y="2124"/>
                  <a:pt x="89192" y="2124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Google Shape;207;p30"/>
          <p:cNvSpPr/>
          <p:nvPr/>
        </p:nvSpPr>
        <p:spPr>
          <a:xfrm rot="5400000">
            <a:off x="1509289" y="4186359"/>
            <a:ext cx="671168" cy="61145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0"/>
          <p:cNvSpPr/>
          <p:nvPr/>
        </p:nvSpPr>
        <p:spPr>
          <a:xfrm>
            <a:off x="2657075" y="-1228497"/>
            <a:ext cx="2229807" cy="2121521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30"/>
          <p:cNvSpPr txBox="1">
            <a:spLocks noGrp="1"/>
          </p:cNvSpPr>
          <p:nvPr>
            <p:ph type="subTitle" idx="1"/>
          </p:nvPr>
        </p:nvSpPr>
        <p:spPr>
          <a:xfrm>
            <a:off x="720000" y="2466100"/>
            <a:ext cx="30378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720000" y="1690400"/>
            <a:ext cx="30378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/>
          <p:nvPr/>
        </p:nvSpPr>
        <p:spPr>
          <a:xfrm>
            <a:off x="-991125" y="4230423"/>
            <a:ext cx="1801230" cy="1713743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33"/>
          <p:cNvSpPr/>
          <p:nvPr/>
        </p:nvSpPr>
        <p:spPr>
          <a:xfrm rot="10800000">
            <a:off x="6390106" y="-10"/>
            <a:ext cx="2814514" cy="690555"/>
          </a:xfrm>
          <a:custGeom>
            <a:avLst/>
            <a:gdLst/>
            <a:ahLst/>
            <a:cxnLst/>
            <a:rect l="l" t="t" r="r" b="b"/>
            <a:pathLst>
              <a:path w="18385" h="4511" extrusionOk="0">
                <a:moveTo>
                  <a:pt x="11097" y="0"/>
                </a:moveTo>
                <a:cubicBezTo>
                  <a:pt x="10993" y="0"/>
                  <a:pt x="10889" y="7"/>
                  <a:pt x="10786" y="23"/>
                </a:cubicBezTo>
                <a:cubicBezTo>
                  <a:pt x="10334" y="85"/>
                  <a:pt x="9912" y="293"/>
                  <a:pt x="9540" y="548"/>
                </a:cubicBezTo>
                <a:cubicBezTo>
                  <a:pt x="8796" y="1049"/>
                  <a:pt x="8174" y="1838"/>
                  <a:pt x="8164" y="2729"/>
                </a:cubicBezTo>
                <a:cubicBezTo>
                  <a:pt x="7708" y="2104"/>
                  <a:pt x="7081" y="1534"/>
                  <a:pt x="6314" y="1388"/>
                </a:cubicBezTo>
                <a:cubicBezTo>
                  <a:pt x="6212" y="1369"/>
                  <a:pt x="6107" y="1360"/>
                  <a:pt x="6002" y="1360"/>
                </a:cubicBezTo>
                <a:cubicBezTo>
                  <a:pt x="5320" y="1360"/>
                  <a:pt x="4618" y="1747"/>
                  <a:pt x="4437" y="2403"/>
                </a:cubicBezTo>
                <a:cubicBezTo>
                  <a:pt x="3885" y="1612"/>
                  <a:pt x="3163" y="773"/>
                  <a:pt x="2205" y="756"/>
                </a:cubicBezTo>
                <a:cubicBezTo>
                  <a:pt x="2198" y="756"/>
                  <a:pt x="2191" y="756"/>
                  <a:pt x="2184" y="756"/>
                </a:cubicBezTo>
                <a:cubicBezTo>
                  <a:pt x="1386" y="756"/>
                  <a:pt x="685" y="1371"/>
                  <a:pt x="355" y="2098"/>
                </a:cubicBezTo>
                <a:cubicBezTo>
                  <a:pt x="22" y="2830"/>
                  <a:pt x="1" y="3660"/>
                  <a:pt x="6" y="4466"/>
                </a:cubicBezTo>
                <a:lnTo>
                  <a:pt x="6" y="4505"/>
                </a:lnTo>
                <a:lnTo>
                  <a:pt x="1544" y="4505"/>
                </a:lnTo>
                <a:lnTo>
                  <a:pt x="16367" y="4511"/>
                </a:lnTo>
                <a:lnTo>
                  <a:pt x="18385" y="4511"/>
                </a:lnTo>
                <a:cubicBezTo>
                  <a:pt x="18166" y="3704"/>
                  <a:pt x="17551" y="3011"/>
                  <a:pt x="16779" y="2702"/>
                </a:cubicBezTo>
                <a:cubicBezTo>
                  <a:pt x="16456" y="2570"/>
                  <a:pt x="16107" y="2505"/>
                  <a:pt x="15759" y="2505"/>
                </a:cubicBezTo>
                <a:cubicBezTo>
                  <a:pt x="15256" y="2505"/>
                  <a:pt x="14753" y="2641"/>
                  <a:pt x="14326" y="2905"/>
                </a:cubicBezTo>
                <a:cubicBezTo>
                  <a:pt x="14016" y="2143"/>
                  <a:pt x="13621" y="1393"/>
                  <a:pt x="13024" y="829"/>
                </a:cubicBezTo>
                <a:cubicBezTo>
                  <a:pt x="12502" y="338"/>
                  <a:pt x="11805" y="0"/>
                  <a:pt x="110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33"/>
          <p:cNvSpPr/>
          <p:nvPr/>
        </p:nvSpPr>
        <p:spPr>
          <a:xfrm>
            <a:off x="8505526" y="4492075"/>
            <a:ext cx="456994" cy="416352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33"/>
          <p:cNvSpPr/>
          <p:nvPr/>
        </p:nvSpPr>
        <p:spPr>
          <a:xfrm>
            <a:off x="145651" y="523200"/>
            <a:ext cx="456994" cy="416352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subTitle" idx="1"/>
          </p:nvPr>
        </p:nvSpPr>
        <p:spPr>
          <a:xfrm>
            <a:off x="720000" y="1109375"/>
            <a:ext cx="37917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subTitle" idx="1"/>
          </p:nvPr>
        </p:nvSpPr>
        <p:spPr>
          <a:xfrm>
            <a:off x="4024450" y="1482375"/>
            <a:ext cx="18381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subTitle" idx="2"/>
          </p:nvPr>
        </p:nvSpPr>
        <p:spPr>
          <a:xfrm>
            <a:off x="6092500" y="1457375"/>
            <a:ext cx="2482200" cy="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3"/>
          </p:nvPr>
        </p:nvSpPr>
        <p:spPr>
          <a:xfrm>
            <a:off x="6092500" y="2491825"/>
            <a:ext cx="2482200" cy="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subTitle" idx="4"/>
          </p:nvPr>
        </p:nvSpPr>
        <p:spPr>
          <a:xfrm>
            <a:off x="6092500" y="3526275"/>
            <a:ext cx="2482200" cy="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subTitle" idx="5"/>
          </p:nvPr>
        </p:nvSpPr>
        <p:spPr>
          <a:xfrm>
            <a:off x="4024450" y="2516825"/>
            <a:ext cx="18381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ubTitle" idx="6"/>
          </p:nvPr>
        </p:nvSpPr>
        <p:spPr>
          <a:xfrm>
            <a:off x="4024450" y="3551275"/>
            <a:ext cx="18381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36"/>
          <p:cNvSpPr/>
          <p:nvPr/>
        </p:nvSpPr>
        <p:spPr>
          <a:xfrm>
            <a:off x="3613400" y="4298400"/>
            <a:ext cx="2249155" cy="2139929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36"/>
          <p:cNvSpPr/>
          <p:nvPr/>
        </p:nvSpPr>
        <p:spPr>
          <a:xfrm>
            <a:off x="367161" y="1482377"/>
            <a:ext cx="529088" cy="48201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36"/>
          <p:cNvSpPr/>
          <p:nvPr/>
        </p:nvSpPr>
        <p:spPr>
          <a:xfrm>
            <a:off x="7885600" y="-1101275"/>
            <a:ext cx="2249155" cy="2139929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6"/>
          <p:cNvSpPr/>
          <p:nvPr/>
        </p:nvSpPr>
        <p:spPr>
          <a:xfrm flipH="1">
            <a:off x="-74964" y="4608493"/>
            <a:ext cx="1838117" cy="628112"/>
          </a:xfrm>
          <a:custGeom>
            <a:avLst/>
            <a:gdLst/>
            <a:ahLst/>
            <a:cxnLst/>
            <a:rect l="l" t="t" r="r" b="b"/>
            <a:pathLst>
              <a:path w="16295" h="5568" extrusionOk="0">
                <a:moveTo>
                  <a:pt x="12922" y="1"/>
                </a:moveTo>
                <a:cubicBezTo>
                  <a:pt x="12731" y="1"/>
                  <a:pt x="12541" y="18"/>
                  <a:pt x="12353" y="54"/>
                </a:cubicBezTo>
                <a:cubicBezTo>
                  <a:pt x="10989" y="312"/>
                  <a:pt x="9862" y="1525"/>
                  <a:pt x="9698" y="2911"/>
                </a:cubicBezTo>
                <a:cubicBezTo>
                  <a:pt x="9204" y="2055"/>
                  <a:pt x="8218" y="1623"/>
                  <a:pt x="7219" y="1623"/>
                </a:cubicBezTo>
                <a:cubicBezTo>
                  <a:pt x="6712" y="1623"/>
                  <a:pt x="6201" y="1735"/>
                  <a:pt x="5751" y="1959"/>
                </a:cubicBezTo>
                <a:cubicBezTo>
                  <a:pt x="4415" y="2625"/>
                  <a:pt x="3586" y="4040"/>
                  <a:pt x="3237" y="5488"/>
                </a:cubicBezTo>
                <a:cubicBezTo>
                  <a:pt x="2835" y="5115"/>
                  <a:pt x="2272" y="4938"/>
                  <a:pt x="1703" y="4938"/>
                </a:cubicBezTo>
                <a:cubicBezTo>
                  <a:pt x="1075" y="4938"/>
                  <a:pt x="438" y="5154"/>
                  <a:pt x="0" y="5562"/>
                </a:cubicBezTo>
                <a:lnTo>
                  <a:pt x="16074" y="5568"/>
                </a:lnTo>
                <a:cubicBezTo>
                  <a:pt x="16153" y="4767"/>
                  <a:pt x="16226" y="3966"/>
                  <a:pt x="16294" y="3166"/>
                </a:cubicBezTo>
                <a:cubicBezTo>
                  <a:pt x="16237" y="2664"/>
                  <a:pt x="16107" y="2185"/>
                  <a:pt x="15871" y="1733"/>
                </a:cubicBezTo>
                <a:cubicBezTo>
                  <a:pt x="15307" y="678"/>
                  <a:pt x="14115" y="1"/>
                  <a:pt x="129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/>
          <p:nvPr/>
        </p:nvSpPr>
        <p:spPr>
          <a:xfrm>
            <a:off x="-516450" y="1390762"/>
            <a:ext cx="1470997" cy="1399567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37"/>
          <p:cNvSpPr/>
          <p:nvPr/>
        </p:nvSpPr>
        <p:spPr>
          <a:xfrm>
            <a:off x="6980575" y="-901575"/>
            <a:ext cx="2249155" cy="2139929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37"/>
          <p:cNvSpPr/>
          <p:nvPr/>
        </p:nvSpPr>
        <p:spPr>
          <a:xfrm rot="265768">
            <a:off x="-65856" y="4613199"/>
            <a:ext cx="2335759" cy="651372"/>
          </a:xfrm>
          <a:custGeom>
            <a:avLst/>
            <a:gdLst/>
            <a:ahLst/>
            <a:cxnLst/>
            <a:rect l="l" t="t" r="r" b="b"/>
            <a:pathLst>
              <a:path w="14598" h="4071" extrusionOk="0">
                <a:moveTo>
                  <a:pt x="6997" y="0"/>
                </a:moveTo>
                <a:cubicBezTo>
                  <a:pt x="6002" y="0"/>
                  <a:pt x="4994" y="540"/>
                  <a:pt x="4697" y="1478"/>
                </a:cubicBezTo>
                <a:cubicBezTo>
                  <a:pt x="4208" y="1137"/>
                  <a:pt x="3611" y="966"/>
                  <a:pt x="3014" y="966"/>
                </a:cubicBezTo>
                <a:cubicBezTo>
                  <a:pt x="2447" y="966"/>
                  <a:pt x="1880" y="1120"/>
                  <a:pt x="1405" y="1427"/>
                </a:cubicBezTo>
                <a:cubicBezTo>
                  <a:pt x="666" y="1913"/>
                  <a:pt x="0" y="2927"/>
                  <a:pt x="68" y="3846"/>
                </a:cubicBezTo>
                <a:cubicBezTo>
                  <a:pt x="73" y="3930"/>
                  <a:pt x="96" y="4003"/>
                  <a:pt x="125" y="4071"/>
                </a:cubicBezTo>
                <a:lnTo>
                  <a:pt x="14597" y="3152"/>
                </a:lnTo>
                <a:cubicBezTo>
                  <a:pt x="14186" y="2425"/>
                  <a:pt x="13413" y="1918"/>
                  <a:pt x="12578" y="1838"/>
                </a:cubicBezTo>
                <a:cubicBezTo>
                  <a:pt x="12502" y="1831"/>
                  <a:pt x="12426" y="1827"/>
                  <a:pt x="12350" y="1827"/>
                </a:cubicBezTo>
                <a:cubicBezTo>
                  <a:pt x="11534" y="1827"/>
                  <a:pt x="10724" y="2233"/>
                  <a:pt x="10244" y="2899"/>
                </a:cubicBezTo>
                <a:cubicBezTo>
                  <a:pt x="9849" y="1692"/>
                  <a:pt x="9026" y="553"/>
                  <a:pt x="7832" y="136"/>
                </a:cubicBezTo>
                <a:cubicBezTo>
                  <a:pt x="7566" y="44"/>
                  <a:pt x="7282" y="0"/>
                  <a:pt x="6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37"/>
          <p:cNvSpPr/>
          <p:nvPr/>
        </p:nvSpPr>
        <p:spPr>
          <a:xfrm rot="-265768" flipH="1">
            <a:off x="6937269" y="4613199"/>
            <a:ext cx="2335759" cy="651372"/>
          </a:xfrm>
          <a:custGeom>
            <a:avLst/>
            <a:gdLst/>
            <a:ahLst/>
            <a:cxnLst/>
            <a:rect l="l" t="t" r="r" b="b"/>
            <a:pathLst>
              <a:path w="14598" h="4071" extrusionOk="0">
                <a:moveTo>
                  <a:pt x="6997" y="0"/>
                </a:moveTo>
                <a:cubicBezTo>
                  <a:pt x="6002" y="0"/>
                  <a:pt x="4994" y="540"/>
                  <a:pt x="4697" y="1478"/>
                </a:cubicBezTo>
                <a:cubicBezTo>
                  <a:pt x="4208" y="1137"/>
                  <a:pt x="3611" y="966"/>
                  <a:pt x="3014" y="966"/>
                </a:cubicBezTo>
                <a:cubicBezTo>
                  <a:pt x="2447" y="966"/>
                  <a:pt x="1880" y="1120"/>
                  <a:pt x="1405" y="1427"/>
                </a:cubicBezTo>
                <a:cubicBezTo>
                  <a:pt x="666" y="1913"/>
                  <a:pt x="0" y="2927"/>
                  <a:pt x="68" y="3846"/>
                </a:cubicBezTo>
                <a:cubicBezTo>
                  <a:pt x="73" y="3930"/>
                  <a:pt x="96" y="4003"/>
                  <a:pt x="125" y="4071"/>
                </a:cubicBezTo>
                <a:lnTo>
                  <a:pt x="14597" y="3152"/>
                </a:lnTo>
                <a:cubicBezTo>
                  <a:pt x="14186" y="2425"/>
                  <a:pt x="13413" y="1918"/>
                  <a:pt x="12578" y="1838"/>
                </a:cubicBezTo>
                <a:cubicBezTo>
                  <a:pt x="12502" y="1831"/>
                  <a:pt x="12426" y="1827"/>
                  <a:pt x="12350" y="1827"/>
                </a:cubicBezTo>
                <a:cubicBezTo>
                  <a:pt x="11534" y="1827"/>
                  <a:pt x="10724" y="2233"/>
                  <a:pt x="10244" y="2899"/>
                </a:cubicBezTo>
                <a:cubicBezTo>
                  <a:pt x="9849" y="1692"/>
                  <a:pt x="9026" y="553"/>
                  <a:pt x="7832" y="136"/>
                </a:cubicBezTo>
                <a:cubicBezTo>
                  <a:pt x="7566" y="44"/>
                  <a:pt x="7282" y="0"/>
                  <a:pt x="6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37"/>
          <p:cNvSpPr/>
          <p:nvPr/>
        </p:nvSpPr>
        <p:spPr>
          <a:xfrm>
            <a:off x="285752" y="4367485"/>
            <a:ext cx="1524019" cy="482024"/>
          </a:xfrm>
          <a:custGeom>
            <a:avLst/>
            <a:gdLst/>
            <a:ahLst/>
            <a:cxnLst/>
            <a:rect l="l" t="t" r="r" b="b"/>
            <a:pathLst>
              <a:path w="76220" h="24716" extrusionOk="0">
                <a:moveTo>
                  <a:pt x="19451" y="21277"/>
                </a:moveTo>
                <a:cubicBezTo>
                  <a:pt x="26211" y="17052"/>
                  <a:pt x="32208" y="7522"/>
                  <a:pt x="40025" y="9085"/>
                </a:cubicBezTo>
                <a:cubicBezTo>
                  <a:pt x="43294" y="9739"/>
                  <a:pt x="30774" y="14856"/>
                  <a:pt x="33548" y="16705"/>
                </a:cubicBezTo>
                <a:cubicBezTo>
                  <a:pt x="34669" y="17452"/>
                  <a:pt x="34872" y="17189"/>
                  <a:pt x="36215" y="17086"/>
                </a:cubicBezTo>
                <a:cubicBezTo>
                  <a:pt x="42706" y="16587"/>
                  <a:pt x="49295" y="6322"/>
                  <a:pt x="54503" y="10228"/>
                </a:cubicBezTo>
                <a:cubicBezTo>
                  <a:pt x="58758" y="13419"/>
                  <a:pt x="46138" y="17098"/>
                  <a:pt x="41168" y="18991"/>
                </a:cubicBezTo>
                <a:cubicBezTo>
                  <a:pt x="39812" y="19507"/>
                  <a:pt x="37109" y="20543"/>
                  <a:pt x="38501" y="20134"/>
                </a:cubicBezTo>
                <a:cubicBezTo>
                  <a:pt x="45246" y="18150"/>
                  <a:pt x="51710" y="15311"/>
                  <a:pt x="58313" y="12895"/>
                </a:cubicBezTo>
                <a:cubicBezTo>
                  <a:pt x="60746" y="12005"/>
                  <a:pt x="62638" y="13885"/>
                  <a:pt x="63266" y="11371"/>
                </a:cubicBezTo>
                <a:cubicBezTo>
                  <a:pt x="63807" y="9208"/>
                  <a:pt x="61199" y="10527"/>
                  <a:pt x="59075" y="9847"/>
                </a:cubicBezTo>
                <a:cubicBezTo>
                  <a:pt x="55202" y="8608"/>
                  <a:pt x="51209" y="7785"/>
                  <a:pt x="47264" y="6799"/>
                </a:cubicBezTo>
                <a:cubicBezTo>
                  <a:pt x="39604" y="4884"/>
                  <a:pt x="31895" y="2833"/>
                  <a:pt x="24023" y="2227"/>
                </a:cubicBezTo>
                <a:cubicBezTo>
                  <a:pt x="20692" y="1971"/>
                  <a:pt x="16726" y="-1384"/>
                  <a:pt x="14117" y="703"/>
                </a:cubicBezTo>
                <a:cubicBezTo>
                  <a:pt x="13049" y="1557"/>
                  <a:pt x="14573" y="3659"/>
                  <a:pt x="15641" y="4513"/>
                </a:cubicBezTo>
                <a:cubicBezTo>
                  <a:pt x="20001" y="8001"/>
                  <a:pt x="26256" y="7997"/>
                  <a:pt x="31643" y="9466"/>
                </a:cubicBezTo>
                <a:cubicBezTo>
                  <a:pt x="34956" y="10370"/>
                  <a:pt x="34804" y="10859"/>
                  <a:pt x="38120" y="11752"/>
                </a:cubicBezTo>
                <a:cubicBezTo>
                  <a:pt x="39786" y="12200"/>
                  <a:pt x="43257" y="12377"/>
                  <a:pt x="41549" y="12133"/>
                </a:cubicBezTo>
                <a:cubicBezTo>
                  <a:pt x="28444" y="10261"/>
                  <a:pt x="15453" y="7584"/>
                  <a:pt x="2306" y="6037"/>
                </a:cubicBezTo>
                <a:cubicBezTo>
                  <a:pt x="1526" y="5945"/>
                  <a:pt x="0" y="5578"/>
                  <a:pt x="782" y="5656"/>
                </a:cubicBezTo>
                <a:cubicBezTo>
                  <a:pt x="9510" y="6529"/>
                  <a:pt x="18300" y="6799"/>
                  <a:pt x="27071" y="6799"/>
                </a:cubicBezTo>
                <a:cubicBezTo>
                  <a:pt x="36596" y="6799"/>
                  <a:pt x="36597" y="6953"/>
                  <a:pt x="46121" y="6799"/>
                </a:cubicBezTo>
                <a:cubicBezTo>
                  <a:pt x="48415" y="6762"/>
                  <a:pt x="51249" y="4193"/>
                  <a:pt x="50693" y="6418"/>
                </a:cubicBezTo>
                <a:cubicBezTo>
                  <a:pt x="49520" y="11110"/>
                  <a:pt x="37358" y="7297"/>
                  <a:pt x="37358" y="12133"/>
                </a:cubicBezTo>
                <a:cubicBezTo>
                  <a:pt x="37358" y="15098"/>
                  <a:pt x="43187" y="13228"/>
                  <a:pt x="46121" y="13657"/>
                </a:cubicBezTo>
                <a:cubicBezTo>
                  <a:pt x="52484" y="14588"/>
                  <a:pt x="59025" y="14814"/>
                  <a:pt x="65171" y="16705"/>
                </a:cubicBezTo>
                <a:cubicBezTo>
                  <a:pt x="66142" y="17004"/>
                  <a:pt x="66024" y="19201"/>
                  <a:pt x="65171" y="19753"/>
                </a:cubicBezTo>
                <a:cubicBezTo>
                  <a:pt x="61900" y="21869"/>
                  <a:pt x="57659" y="21930"/>
                  <a:pt x="54122" y="23563"/>
                </a:cubicBezTo>
                <a:cubicBezTo>
                  <a:pt x="51562" y="24745"/>
                  <a:pt x="59684" y="24706"/>
                  <a:pt x="62504" y="24706"/>
                </a:cubicBezTo>
                <a:cubicBezTo>
                  <a:pt x="67076" y="24706"/>
                  <a:pt x="71648" y="24706"/>
                  <a:pt x="76220" y="24706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37"/>
          <p:cNvSpPr/>
          <p:nvPr/>
        </p:nvSpPr>
        <p:spPr>
          <a:xfrm>
            <a:off x="8218236" y="4367477"/>
            <a:ext cx="529088" cy="48201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1"/>
          </p:nvPr>
        </p:nvSpPr>
        <p:spPr>
          <a:xfrm>
            <a:off x="1864325" y="1524075"/>
            <a:ext cx="2201400" cy="3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2"/>
          </p:nvPr>
        </p:nvSpPr>
        <p:spPr>
          <a:xfrm>
            <a:off x="1864325" y="1882369"/>
            <a:ext cx="2201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3"/>
          </p:nvPr>
        </p:nvSpPr>
        <p:spPr>
          <a:xfrm>
            <a:off x="5083800" y="1882376"/>
            <a:ext cx="2201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subTitle" idx="4"/>
          </p:nvPr>
        </p:nvSpPr>
        <p:spPr>
          <a:xfrm>
            <a:off x="857038" y="3202474"/>
            <a:ext cx="2201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5"/>
          </p:nvPr>
        </p:nvSpPr>
        <p:spPr>
          <a:xfrm>
            <a:off x="6085563" y="3202475"/>
            <a:ext cx="2201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ubTitle" idx="6"/>
          </p:nvPr>
        </p:nvSpPr>
        <p:spPr>
          <a:xfrm>
            <a:off x="857038" y="2847525"/>
            <a:ext cx="2201400" cy="3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ubTitle" idx="7"/>
          </p:nvPr>
        </p:nvSpPr>
        <p:spPr>
          <a:xfrm>
            <a:off x="5083800" y="1524075"/>
            <a:ext cx="2201400" cy="3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ubTitle" idx="8"/>
          </p:nvPr>
        </p:nvSpPr>
        <p:spPr>
          <a:xfrm>
            <a:off x="6085563" y="2847525"/>
            <a:ext cx="2201400" cy="3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/>
          <p:nvPr/>
        </p:nvSpPr>
        <p:spPr>
          <a:xfrm>
            <a:off x="-12" y="-2032975"/>
            <a:ext cx="4086216" cy="3887798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" name="Google Shape;318;p41"/>
          <p:cNvSpPr/>
          <p:nvPr/>
        </p:nvSpPr>
        <p:spPr>
          <a:xfrm rot="299614">
            <a:off x="-224504" y="4481700"/>
            <a:ext cx="2846429" cy="793774"/>
          </a:xfrm>
          <a:custGeom>
            <a:avLst/>
            <a:gdLst/>
            <a:ahLst/>
            <a:cxnLst/>
            <a:rect l="l" t="t" r="r" b="b"/>
            <a:pathLst>
              <a:path w="14598" h="4071" extrusionOk="0">
                <a:moveTo>
                  <a:pt x="6997" y="0"/>
                </a:moveTo>
                <a:cubicBezTo>
                  <a:pt x="6002" y="0"/>
                  <a:pt x="4994" y="540"/>
                  <a:pt x="4697" y="1478"/>
                </a:cubicBezTo>
                <a:cubicBezTo>
                  <a:pt x="4208" y="1137"/>
                  <a:pt x="3611" y="966"/>
                  <a:pt x="3014" y="966"/>
                </a:cubicBezTo>
                <a:cubicBezTo>
                  <a:pt x="2447" y="966"/>
                  <a:pt x="1880" y="1120"/>
                  <a:pt x="1405" y="1427"/>
                </a:cubicBezTo>
                <a:cubicBezTo>
                  <a:pt x="666" y="1913"/>
                  <a:pt x="0" y="2927"/>
                  <a:pt x="68" y="3846"/>
                </a:cubicBezTo>
                <a:cubicBezTo>
                  <a:pt x="73" y="3930"/>
                  <a:pt x="96" y="4003"/>
                  <a:pt x="125" y="4071"/>
                </a:cubicBezTo>
                <a:lnTo>
                  <a:pt x="14597" y="3152"/>
                </a:lnTo>
                <a:cubicBezTo>
                  <a:pt x="14186" y="2425"/>
                  <a:pt x="13413" y="1918"/>
                  <a:pt x="12578" y="1838"/>
                </a:cubicBezTo>
                <a:cubicBezTo>
                  <a:pt x="12502" y="1831"/>
                  <a:pt x="12426" y="1827"/>
                  <a:pt x="12350" y="1827"/>
                </a:cubicBezTo>
                <a:cubicBezTo>
                  <a:pt x="11534" y="1827"/>
                  <a:pt x="10724" y="2233"/>
                  <a:pt x="10244" y="2899"/>
                </a:cubicBezTo>
                <a:cubicBezTo>
                  <a:pt x="9849" y="1692"/>
                  <a:pt x="9026" y="553"/>
                  <a:pt x="7832" y="136"/>
                </a:cubicBezTo>
                <a:cubicBezTo>
                  <a:pt x="7566" y="44"/>
                  <a:pt x="7282" y="0"/>
                  <a:pt x="6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41"/>
          <p:cNvSpPr/>
          <p:nvPr/>
        </p:nvSpPr>
        <p:spPr>
          <a:xfrm rot="-7200027">
            <a:off x="1787449" y="4302231"/>
            <a:ext cx="511308" cy="46581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41"/>
          <p:cNvSpPr/>
          <p:nvPr/>
        </p:nvSpPr>
        <p:spPr>
          <a:xfrm>
            <a:off x="6093472" y="3943499"/>
            <a:ext cx="2911170" cy="2769824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41"/>
          <p:cNvSpPr/>
          <p:nvPr/>
        </p:nvSpPr>
        <p:spPr>
          <a:xfrm rot="-10537268">
            <a:off x="6384735" y="-105375"/>
            <a:ext cx="2846415" cy="793770"/>
          </a:xfrm>
          <a:custGeom>
            <a:avLst/>
            <a:gdLst/>
            <a:ahLst/>
            <a:cxnLst/>
            <a:rect l="l" t="t" r="r" b="b"/>
            <a:pathLst>
              <a:path w="14598" h="4071" extrusionOk="0">
                <a:moveTo>
                  <a:pt x="6997" y="0"/>
                </a:moveTo>
                <a:cubicBezTo>
                  <a:pt x="6002" y="0"/>
                  <a:pt x="4994" y="540"/>
                  <a:pt x="4697" y="1478"/>
                </a:cubicBezTo>
                <a:cubicBezTo>
                  <a:pt x="4208" y="1137"/>
                  <a:pt x="3611" y="966"/>
                  <a:pt x="3014" y="966"/>
                </a:cubicBezTo>
                <a:cubicBezTo>
                  <a:pt x="2447" y="966"/>
                  <a:pt x="1880" y="1120"/>
                  <a:pt x="1405" y="1427"/>
                </a:cubicBezTo>
                <a:cubicBezTo>
                  <a:pt x="666" y="1913"/>
                  <a:pt x="0" y="2927"/>
                  <a:pt x="68" y="3846"/>
                </a:cubicBezTo>
                <a:cubicBezTo>
                  <a:pt x="73" y="3930"/>
                  <a:pt x="96" y="4003"/>
                  <a:pt x="125" y="4071"/>
                </a:cubicBezTo>
                <a:lnTo>
                  <a:pt x="14597" y="3152"/>
                </a:lnTo>
                <a:cubicBezTo>
                  <a:pt x="14186" y="2425"/>
                  <a:pt x="13413" y="1918"/>
                  <a:pt x="12578" y="1838"/>
                </a:cubicBezTo>
                <a:cubicBezTo>
                  <a:pt x="12502" y="1831"/>
                  <a:pt x="12426" y="1827"/>
                  <a:pt x="12350" y="1827"/>
                </a:cubicBezTo>
                <a:cubicBezTo>
                  <a:pt x="11534" y="1827"/>
                  <a:pt x="10724" y="2233"/>
                  <a:pt x="10244" y="2899"/>
                </a:cubicBezTo>
                <a:cubicBezTo>
                  <a:pt x="9849" y="1692"/>
                  <a:pt x="9026" y="553"/>
                  <a:pt x="7832" y="136"/>
                </a:cubicBezTo>
                <a:cubicBezTo>
                  <a:pt x="7566" y="44"/>
                  <a:pt x="7282" y="0"/>
                  <a:pt x="6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41"/>
          <p:cNvSpPr/>
          <p:nvPr/>
        </p:nvSpPr>
        <p:spPr>
          <a:xfrm rot="-7200027">
            <a:off x="8419474" y="1452281"/>
            <a:ext cx="511308" cy="46581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41"/>
          <p:cNvSpPr/>
          <p:nvPr/>
        </p:nvSpPr>
        <p:spPr>
          <a:xfrm>
            <a:off x="3175675" y="4543458"/>
            <a:ext cx="2578525" cy="287775"/>
          </a:xfrm>
          <a:custGeom>
            <a:avLst/>
            <a:gdLst/>
            <a:ahLst/>
            <a:cxnLst/>
            <a:rect l="l" t="t" r="r" b="b"/>
            <a:pathLst>
              <a:path w="103141" h="11511" extrusionOk="0">
                <a:moveTo>
                  <a:pt x="0" y="8802"/>
                </a:moveTo>
                <a:cubicBezTo>
                  <a:pt x="11593" y="8802"/>
                  <a:pt x="23220" y="8455"/>
                  <a:pt x="34742" y="7174"/>
                </a:cubicBezTo>
                <a:cubicBezTo>
                  <a:pt x="38154" y="6795"/>
                  <a:pt x="41357" y="5269"/>
                  <a:pt x="44513" y="3917"/>
                </a:cubicBezTo>
                <a:cubicBezTo>
                  <a:pt x="46281" y="3159"/>
                  <a:pt x="50722" y="-350"/>
                  <a:pt x="48856" y="117"/>
                </a:cubicBezTo>
                <a:cubicBezTo>
                  <a:pt x="44130" y="1299"/>
                  <a:pt x="39809" y="3736"/>
                  <a:pt x="35285" y="5545"/>
                </a:cubicBezTo>
                <a:cubicBezTo>
                  <a:pt x="34754" y="5758"/>
                  <a:pt x="33180" y="5771"/>
                  <a:pt x="33656" y="6088"/>
                </a:cubicBezTo>
                <a:cubicBezTo>
                  <a:pt x="36972" y="8299"/>
                  <a:pt x="41614" y="6631"/>
                  <a:pt x="45599" y="6631"/>
                </a:cubicBezTo>
                <a:cubicBezTo>
                  <a:pt x="52294" y="6631"/>
                  <a:pt x="58990" y="6631"/>
                  <a:pt x="65685" y="6631"/>
                </a:cubicBezTo>
                <a:cubicBezTo>
                  <a:pt x="67144" y="6631"/>
                  <a:pt x="62736" y="6745"/>
                  <a:pt x="61342" y="7174"/>
                </a:cubicBezTo>
                <a:cubicBezTo>
                  <a:pt x="58990" y="7898"/>
                  <a:pt x="56688" y="8811"/>
                  <a:pt x="54285" y="9345"/>
                </a:cubicBezTo>
                <a:cubicBezTo>
                  <a:pt x="53447" y="9531"/>
                  <a:pt x="51818" y="10074"/>
                  <a:pt x="52656" y="9888"/>
                </a:cubicBezTo>
                <a:cubicBezTo>
                  <a:pt x="62168" y="7773"/>
                  <a:pt x="71495" y="4897"/>
                  <a:pt x="80884" y="2288"/>
                </a:cubicBezTo>
                <a:cubicBezTo>
                  <a:pt x="82662" y="1794"/>
                  <a:pt x="85289" y="-334"/>
                  <a:pt x="86313" y="1202"/>
                </a:cubicBezTo>
                <a:cubicBezTo>
                  <a:pt x="88602" y="4635"/>
                  <a:pt x="80233" y="6957"/>
                  <a:pt x="76542" y="8802"/>
                </a:cubicBezTo>
                <a:cubicBezTo>
                  <a:pt x="75598" y="9274"/>
                  <a:pt x="72826" y="10097"/>
                  <a:pt x="73827" y="10431"/>
                </a:cubicBezTo>
                <a:cubicBezTo>
                  <a:pt x="83137" y="13534"/>
                  <a:pt x="93426" y="9103"/>
                  <a:pt x="103141" y="771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/>
        </p:nvSpPr>
        <p:spPr>
          <a:xfrm>
            <a:off x="-1085728" y="1265649"/>
            <a:ext cx="2958531" cy="2814868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42"/>
          <p:cNvSpPr/>
          <p:nvPr/>
        </p:nvSpPr>
        <p:spPr>
          <a:xfrm rot="-7200027">
            <a:off x="973174" y="434406"/>
            <a:ext cx="511308" cy="46581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42"/>
          <p:cNvSpPr/>
          <p:nvPr/>
        </p:nvSpPr>
        <p:spPr>
          <a:xfrm rot="-5400000" flipH="1">
            <a:off x="5827925" y="1886885"/>
            <a:ext cx="5460787" cy="1369740"/>
          </a:xfrm>
          <a:custGeom>
            <a:avLst/>
            <a:gdLst/>
            <a:ahLst/>
            <a:cxnLst/>
            <a:rect l="l" t="t" r="r" b="b"/>
            <a:pathLst>
              <a:path w="38975" h="9776" extrusionOk="0">
                <a:moveTo>
                  <a:pt x="6990" y="0"/>
                </a:moveTo>
                <a:cubicBezTo>
                  <a:pt x="6276" y="0"/>
                  <a:pt x="5635" y="612"/>
                  <a:pt x="5215" y="1285"/>
                </a:cubicBezTo>
                <a:cubicBezTo>
                  <a:pt x="4432" y="2558"/>
                  <a:pt x="4133" y="4194"/>
                  <a:pt x="4403" y="5709"/>
                </a:cubicBezTo>
                <a:cubicBezTo>
                  <a:pt x="3992" y="4847"/>
                  <a:pt x="3479" y="4046"/>
                  <a:pt x="2893" y="3330"/>
                </a:cubicBezTo>
                <a:cubicBezTo>
                  <a:pt x="2599" y="2976"/>
                  <a:pt x="2256" y="2620"/>
                  <a:pt x="1832" y="2529"/>
                </a:cubicBezTo>
                <a:cubicBezTo>
                  <a:pt x="1764" y="2515"/>
                  <a:pt x="1695" y="2508"/>
                  <a:pt x="1627" y="2508"/>
                </a:cubicBezTo>
                <a:cubicBezTo>
                  <a:pt x="1094" y="2508"/>
                  <a:pt x="581" y="2932"/>
                  <a:pt x="322" y="3477"/>
                </a:cubicBezTo>
                <a:cubicBezTo>
                  <a:pt x="29" y="4092"/>
                  <a:pt x="0" y="4819"/>
                  <a:pt x="34" y="5513"/>
                </a:cubicBezTo>
                <a:cubicBezTo>
                  <a:pt x="114" y="6995"/>
                  <a:pt x="463" y="8456"/>
                  <a:pt x="1066" y="9775"/>
                </a:cubicBezTo>
                <a:lnTo>
                  <a:pt x="38128" y="9775"/>
                </a:lnTo>
                <a:cubicBezTo>
                  <a:pt x="38456" y="8912"/>
                  <a:pt x="38716" y="8032"/>
                  <a:pt x="38817" y="7108"/>
                </a:cubicBezTo>
                <a:cubicBezTo>
                  <a:pt x="38974" y="5641"/>
                  <a:pt x="38659" y="4035"/>
                  <a:pt x="37678" y="3060"/>
                </a:cubicBezTo>
                <a:cubicBezTo>
                  <a:pt x="37034" y="2421"/>
                  <a:pt x="36163" y="2114"/>
                  <a:pt x="35305" y="2114"/>
                </a:cubicBezTo>
                <a:cubicBezTo>
                  <a:pt x="35247" y="2114"/>
                  <a:pt x="35188" y="2115"/>
                  <a:pt x="35130" y="2118"/>
                </a:cubicBezTo>
                <a:cubicBezTo>
                  <a:pt x="34211" y="2164"/>
                  <a:pt x="33325" y="2529"/>
                  <a:pt x="32531" y="3044"/>
                </a:cubicBezTo>
                <a:cubicBezTo>
                  <a:pt x="31662" y="3596"/>
                  <a:pt x="30850" y="4384"/>
                  <a:pt x="30535" y="5451"/>
                </a:cubicBezTo>
                <a:cubicBezTo>
                  <a:pt x="30478" y="4114"/>
                  <a:pt x="30281" y="2671"/>
                  <a:pt x="29424" y="1751"/>
                </a:cubicBezTo>
                <a:cubicBezTo>
                  <a:pt x="28867" y="1149"/>
                  <a:pt x="28089" y="861"/>
                  <a:pt x="27316" y="799"/>
                </a:cubicBezTo>
                <a:cubicBezTo>
                  <a:pt x="27210" y="791"/>
                  <a:pt x="27103" y="787"/>
                  <a:pt x="26997" y="787"/>
                </a:cubicBezTo>
                <a:cubicBezTo>
                  <a:pt x="25779" y="787"/>
                  <a:pt x="24575" y="1311"/>
                  <a:pt x="23601" y="2146"/>
                </a:cubicBezTo>
                <a:cubicBezTo>
                  <a:pt x="22541" y="3054"/>
                  <a:pt x="21740" y="4306"/>
                  <a:pt x="21165" y="5664"/>
                </a:cubicBezTo>
                <a:cubicBezTo>
                  <a:pt x="21108" y="4616"/>
                  <a:pt x="20263" y="3697"/>
                  <a:pt x="19333" y="3674"/>
                </a:cubicBezTo>
                <a:cubicBezTo>
                  <a:pt x="19318" y="3674"/>
                  <a:pt x="19303" y="3673"/>
                  <a:pt x="19288" y="3673"/>
                </a:cubicBezTo>
                <a:cubicBezTo>
                  <a:pt x="18515" y="3673"/>
                  <a:pt x="17811" y="4217"/>
                  <a:pt x="17280" y="4853"/>
                </a:cubicBezTo>
                <a:cubicBezTo>
                  <a:pt x="16463" y="5839"/>
                  <a:pt x="16080" y="7204"/>
                  <a:pt x="15904" y="8540"/>
                </a:cubicBezTo>
                <a:cubicBezTo>
                  <a:pt x="15696" y="7858"/>
                  <a:pt x="15488" y="7170"/>
                  <a:pt x="15279" y="6487"/>
                </a:cubicBezTo>
                <a:cubicBezTo>
                  <a:pt x="14991" y="5552"/>
                  <a:pt x="14613" y="4504"/>
                  <a:pt x="13796" y="4160"/>
                </a:cubicBezTo>
                <a:cubicBezTo>
                  <a:pt x="13612" y="4081"/>
                  <a:pt x="13423" y="4047"/>
                  <a:pt x="13234" y="4047"/>
                </a:cubicBezTo>
                <a:cubicBezTo>
                  <a:pt x="12591" y="4047"/>
                  <a:pt x="11940" y="4451"/>
                  <a:pt x="11417" y="4926"/>
                </a:cubicBezTo>
                <a:cubicBezTo>
                  <a:pt x="10741" y="5547"/>
                  <a:pt x="10132" y="6352"/>
                  <a:pt x="9979" y="7327"/>
                </a:cubicBezTo>
                <a:cubicBezTo>
                  <a:pt x="9799" y="5625"/>
                  <a:pt x="9456" y="3939"/>
                  <a:pt x="8959" y="2321"/>
                </a:cubicBezTo>
                <a:cubicBezTo>
                  <a:pt x="8807" y="1814"/>
                  <a:pt x="8631" y="1301"/>
                  <a:pt x="8350" y="872"/>
                </a:cubicBezTo>
                <a:cubicBezTo>
                  <a:pt x="8063" y="439"/>
                  <a:pt x="7651" y="88"/>
                  <a:pt x="7184" y="15"/>
                </a:cubicBezTo>
                <a:cubicBezTo>
                  <a:pt x="7119" y="5"/>
                  <a:pt x="7054" y="0"/>
                  <a:pt x="6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42"/>
          <p:cNvSpPr/>
          <p:nvPr/>
        </p:nvSpPr>
        <p:spPr>
          <a:xfrm rot="-7200047">
            <a:off x="365641" y="4388060"/>
            <a:ext cx="439438" cy="400342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42"/>
          <p:cNvSpPr/>
          <p:nvPr/>
        </p:nvSpPr>
        <p:spPr>
          <a:xfrm>
            <a:off x="5727075" y="180527"/>
            <a:ext cx="2266400" cy="354475"/>
          </a:xfrm>
          <a:custGeom>
            <a:avLst/>
            <a:gdLst/>
            <a:ahLst/>
            <a:cxnLst/>
            <a:rect l="l" t="t" r="r" b="b"/>
            <a:pathLst>
              <a:path w="90656" h="14179" extrusionOk="0">
                <a:moveTo>
                  <a:pt x="0" y="13001"/>
                </a:moveTo>
                <a:cubicBezTo>
                  <a:pt x="5872" y="11934"/>
                  <a:pt x="11613" y="10228"/>
                  <a:pt x="17371" y="8658"/>
                </a:cubicBezTo>
                <a:cubicBezTo>
                  <a:pt x="19558" y="8062"/>
                  <a:pt x="21739" y="3798"/>
                  <a:pt x="23342" y="5401"/>
                </a:cubicBezTo>
                <a:cubicBezTo>
                  <a:pt x="25261" y="7320"/>
                  <a:pt x="20785" y="10520"/>
                  <a:pt x="18457" y="11916"/>
                </a:cubicBezTo>
                <a:cubicBezTo>
                  <a:pt x="17898" y="12252"/>
                  <a:pt x="16367" y="13462"/>
                  <a:pt x="16828" y="13001"/>
                </a:cubicBezTo>
                <a:cubicBezTo>
                  <a:pt x="21941" y="7888"/>
                  <a:pt x="28466" y="4008"/>
                  <a:pt x="35285" y="1601"/>
                </a:cubicBezTo>
                <a:cubicBezTo>
                  <a:pt x="36692" y="1104"/>
                  <a:pt x="39266" y="-932"/>
                  <a:pt x="39628" y="516"/>
                </a:cubicBezTo>
                <a:cubicBezTo>
                  <a:pt x="42400" y="11597"/>
                  <a:pt x="35052" y="589"/>
                  <a:pt x="38542" y="7573"/>
                </a:cubicBezTo>
                <a:cubicBezTo>
                  <a:pt x="40739" y="11970"/>
                  <a:pt x="52007" y="1175"/>
                  <a:pt x="53199" y="5944"/>
                </a:cubicBezTo>
                <a:cubicBezTo>
                  <a:pt x="53990" y="9109"/>
                  <a:pt x="51012" y="13727"/>
                  <a:pt x="47770" y="14087"/>
                </a:cubicBezTo>
                <a:cubicBezTo>
                  <a:pt x="46112" y="14271"/>
                  <a:pt x="41497" y="13926"/>
                  <a:pt x="42885" y="13001"/>
                </a:cubicBezTo>
                <a:cubicBezTo>
                  <a:pt x="50450" y="7957"/>
                  <a:pt x="60935" y="10287"/>
                  <a:pt x="70027" y="10287"/>
                </a:cubicBezTo>
                <a:cubicBezTo>
                  <a:pt x="72950" y="10287"/>
                  <a:pt x="75359" y="7833"/>
                  <a:pt x="78170" y="7030"/>
                </a:cubicBezTo>
                <a:cubicBezTo>
                  <a:pt x="82172" y="5886"/>
                  <a:pt x="86494" y="7030"/>
                  <a:pt x="90656" y="7030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2"/>
          <p:cNvSpPr/>
          <p:nvPr/>
        </p:nvSpPr>
        <p:spPr>
          <a:xfrm rot="1800027">
            <a:off x="7473796" y="4329357"/>
            <a:ext cx="511308" cy="46581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6079925" y="2391225"/>
            <a:ext cx="4086216" cy="3887798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/>
          <p:nvPr/>
        </p:nvSpPr>
        <p:spPr>
          <a:xfrm rot="5191964" flipH="1">
            <a:off x="-1160918" y="3504542"/>
            <a:ext cx="2846419" cy="793771"/>
          </a:xfrm>
          <a:custGeom>
            <a:avLst/>
            <a:gdLst/>
            <a:ahLst/>
            <a:cxnLst/>
            <a:rect l="l" t="t" r="r" b="b"/>
            <a:pathLst>
              <a:path w="14598" h="4071" extrusionOk="0">
                <a:moveTo>
                  <a:pt x="6997" y="0"/>
                </a:moveTo>
                <a:cubicBezTo>
                  <a:pt x="6002" y="0"/>
                  <a:pt x="4994" y="540"/>
                  <a:pt x="4697" y="1478"/>
                </a:cubicBezTo>
                <a:cubicBezTo>
                  <a:pt x="4208" y="1137"/>
                  <a:pt x="3611" y="966"/>
                  <a:pt x="3014" y="966"/>
                </a:cubicBezTo>
                <a:cubicBezTo>
                  <a:pt x="2447" y="966"/>
                  <a:pt x="1880" y="1120"/>
                  <a:pt x="1405" y="1427"/>
                </a:cubicBezTo>
                <a:cubicBezTo>
                  <a:pt x="666" y="1913"/>
                  <a:pt x="0" y="2927"/>
                  <a:pt x="68" y="3846"/>
                </a:cubicBezTo>
                <a:cubicBezTo>
                  <a:pt x="73" y="3930"/>
                  <a:pt x="96" y="4003"/>
                  <a:pt x="125" y="4071"/>
                </a:cubicBezTo>
                <a:lnTo>
                  <a:pt x="14597" y="3152"/>
                </a:lnTo>
                <a:cubicBezTo>
                  <a:pt x="14186" y="2425"/>
                  <a:pt x="13413" y="1918"/>
                  <a:pt x="12578" y="1838"/>
                </a:cubicBezTo>
                <a:cubicBezTo>
                  <a:pt x="12502" y="1831"/>
                  <a:pt x="12426" y="1827"/>
                  <a:pt x="12350" y="1827"/>
                </a:cubicBezTo>
                <a:cubicBezTo>
                  <a:pt x="11534" y="1827"/>
                  <a:pt x="10724" y="2233"/>
                  <a:pt x="10244" y="2899"/>
                </a:cubicBezTo>
                <a:cubicBezTo>
                  <a:pt x="9849" y="1692"/>
                  <a:pt x="9026" y="553"/>
                  <a:pt x="7832" y="136"/>
                </a:cubicBezTo>
                <a:cubicBezTo>
                  <a:pt x="7566" y="44"/>
                  <a:pt x="7282" y="0"/>
                  <a:pt x="6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381271" y="3365677"/>
            <a:ext cx="705099" cy="64236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8197024" y="893024"/>
            <a:ext cx="584217" cy="53225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3"/>
          <p:cNvSpPr/>
          <p:nvPr/>
        </p:nvSpPr>
        <p:spPr>
          <a:xfrm rot="-7200027">
            <a:off x="5176649" y="4275081"/>
            <a:ext cx="511308" cy="46581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3"/>
          <p:cNvSpPr/>
          <p:nvPr/>
        </p:nvSpPr>
        <p:spPr>
          <a:xfrm rot="-10600088">
            <a:off x="6357564" y="-114250"/>
            <a:ext cx="2846422" cy="793772"/>
          </a:xfrm>
          <a:custGeom>
            <a:avLst/>
            <a:gdLst/>
            <a:ahLst/>
            <a:cxnLst/>
            <a:rect l="l" t="t" r="r" b="b"/>
            <a:pathLst>
              <a:path w="14598" h="4071" extrusionOk="0">
                <a:moveTo>
                  <a:pt x="6997" y="0"/>
                </a:moveTo>
                <a:cubicBezTo>
                  <a:pt x="6002" y="0"/>
                  <a:pt x="4994" y="540"/>
                  <a:pt x="4697" y="1478"/>
                </a:cubicBezTo>
                <a:cubicBezTo>
                  <a:pt x="4208" y="1137"/>
                  <a:pt x="3611" y="966"/>
                  <a:pt x="3014" y="966"/>
                </a:cubicBezTo>
                <a:cubicBezTo>
                  <a:pt x="2447" y="966"/>
                  <a:pt x="1880" y="1120"/>
                  <a:pt x="1405" y="1427"/>
                </a:cubicBezTo>
                <a:cubicBezTo>
                  <a:pt x="666" y="1913"/>
                  <a:pt x="0" y="2927"/>
                  <a:pt x="68" y="3846"/>
                </a:cubicBezTo>
                <a:cubicBezTo>
                  <a:pt x="73" y="3930"/>
                  <a:pt x="96" y="4003"/>
                  <a:pt x="125" y="4071"/>
                </a:cubicBezTo>
                <a:lnTo>
                  <a:pt x="14597" y="3152"/>
                </a:lnTo>
                <a:cubicBezTo>
                  <a:pt x="14186" y="2425"/>
                  <a:pt x="13413" y="1918"/>
                  <a:pt x="12578" y="1838"/>
                </a:cubicBezTo>
                <a:cubicBezTo>
                  <a:pt x="12502" y="1831"/>
                  <a:pt x="12426" y="1827"/>
                  <a:pt x="12350" y="1827"/>
                </a:cubicBezTo>
                <a:cubicBezTo>
                  <a:pt x="11534" y="1827"/>
                  <a:pt x="10724" y="2233"/>
                  <a:pt x="10244" y="2899"/>
                </a:cubicBezTo>
                <a:cubicBezTo>
                  <a:pt x="9849" y="1692"/>
                  <a:pt x="9026" y="553"/>
                  <a:pt x="7832" y="136"/>
                </a:cubicBezTo>
                <a:cubicBezTo>
                  <a:pt x="7566" y="44"/>
                  <a:pt x="7282" y="0"/>
                  <a:pt x="69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914250" y="893025"/>
            <a:ext cx="5739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55875"/>
            <a:ext cx="92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914250" y="3544725"/>
            <a:ext cx="3337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418125" y="3527913"/>
            <a:ext cx="2827500" cy="3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720000" y="3886225"/>
            <a:ext cx="3525600" cy="82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4898863" y="3886225"/>
            <a:ext cx="3525600" cy="82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898866" y="3527925"/>
            <a:ext cx="2827500" cy="3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766086" y="1870552"/>
            <a:ext cx="529088" cy="48201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5"/>
          <p:cNvSpPr/>
          <p:nvPr/>
        </p:nvSpPr>
        <p:spPr>
          <a:xfrm>
            <a:off x="6445300" y="-778250"/>
            <a:ext cx="2488574" cy="2367720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5400000" flipH="1">
            <a:off x="-978739" y="3587610"/>
            <a:ext cx="2669479" cy="820155"/>
          </a:xfrm>
          <a:custGeom>
            <a:avLst/>
            <a:gdLst/>
            <a:ahLst/>
            <a:cxnLst/>
            <a:rect l="l" t="t" r="r" b="b"/>
            <a:pathLst>
              <a:path w="26031" h="7998" extrusionOk="0">
                <a:moveTo>
                  <a:pt x="3687" y="0"/>
                </a:moveTo>
                <a:cubicBezTo>
                  <a:pt x="3173" y="0"/>
                  <a:pt x="2667" y="107"/>
                  <a:pt x="2199" y="347"/>
                </a:cubicBezTo>
                <a:cubicBezTo>
                  <a:pt x="604" y="1159"/>
                  <a:pt x="23" y="3160"/>
                  <a:pt x="6" y="4948"/>
                </a:cubicBezTo>
                <a:cubicBezTo>
                  <a:pt x="0" y="5973"/>
                  <a:pt x="119" y="7006"/>
                  <a:pt x="372" y="7997"/>
                </a:cubicBezTo>
                <a:lnTo>
                  <a:pt x="26031" y="7997"/>
                </a:lnTo>
                <a:cubicBezTo>
                  <a:pt x="25833" y="7180"/>
                  <a:pt x="25422" y="6408"/>
                  <a:pt x="24847" y="5788"/>
                </a:cubicBezTo>
                <a:cubicBezTo>
                  <a:pt x="24299" y="5190"/>
                  <a:pt x="23606" y="4733"/>
                  <a:pt x="22828" y="4508"/>
                </a:cubicBezTo>
                <a:cubicBezTo>
                  <a:pt x="22462" y="4400"/>
                  <a:pt x="22082" y="4348"/>
                  <a:pt x="21701" y="4348"/>
                </a:cubicBezTo>
                <a:cubicBezTo>
                  <a:pt x="20297" y="4348"/>
                  <a:pt x="18888" y="5056"/>
                  <a:pt x="18183" y="6267"/>
                </a:cubicBezTo>
                <a:cubicBezTo>
                  <a:pt x="17579" y="5128"/>
                  <a:pt x="16818" y="4040"/>
                  <a:pt x="15774" y="3285"/>
                </a:cubicBezTo>
                <a:cubicBezTo>
                  <a:pt x="14995" y="2712"/>
                  <a:pt x="14029" y="2350"/>
                  <a:pt x="13068" y="2350"/>
                </a:cubicBezTo>
                <a:cubicBezTo>
                  <a:pt x="12752" y="2350"/>
                  <a:pt x="12436" y="2389"/>
                  <a:pt x="12128" y="2473"/>
                </a:cubicBezTo>
                <a:cubicBezTo>
                  <a:pt x="10887" y="2811"/>
                  <a:pt x="9849" y="3988"/>
                  <a:pt x="9889" y="5274"/>
                </a:cubicBezTo>
                <a:cubicBezTo>
                  <a:pt x="8964" y="3871"/>
                  <a:pt x="8136" y="2359"/>
                  <a:pt x="6862" y="1266"/>
                </a:cubicBezTo>
                <a:cubicBezTo>
                  <a:pt x="5982" y="515"/>
                  <a:pt x="4816" y="0"/>
                  <a:pt x="3687" y="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5"/>
          <p:cNvSpPr/>
          <p:nvPr/>
        </p:nvSpPr>
        <p:spPr>
          <a:xfrm>
            <a:off x="7899811" y="2663302"/>
            <a:ext cx="529088" cy="48201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566700" y="3932312"/>
            <a:ext cx="3161277" cy="1225146"/>
          </a:xfrm>
          <a:custGeom>
            <a:avLst/>
            <a:gdLst/>
            <a:ahLst/>
            <a:cxnLst/>
            <a:rect l="l" t="t" r="r" b="b"/>
            <a:pathLst>
              <a:path w="40401" h="18676" extrusionOk="0">
                <a:moveTo>
                  <a:pt x="32967" y="0"/>
                </a:moveTo>
                <a:cubicBezTo>
                  <a:pt x="30634" y="0"/>
                  <a:pt x="28492" y="1500"/>
                  <a:pt x="26661" y="3149"/>
                </a:cubicBezTo>
                <a:cubicBezTo>
                  <a:pt x="26255" y="3516"/>
                  <a:pt x="25821" y="3904"/>
                  <a:pt x="25308" y="3938"/>
                </a:cubicBezTo>
                <a:cubicBezTo>
                  <a:pt x="25279" y="3940"/>
                  <a:pt x="25250" y="3941"/>
                  <a:pt x="25222" y="3941"/>
                </a:cubicBezTo>
                <a:cubicBezTo>
                  <a:pt x="24517" y="3941"/>
                  <a:pt x="23944" y="3286"/>
                  <a:pt x="23391" y="2766"/>
                </a:cubicBezTo>
                <a:cubicBezTo>
                  <a:pt x="21941" y="1382"/>
                  <a:pt x="20067" y="721"/>
                  <a:pt x="18173" y="721"/>
                </a:cubicBezTo>
                <a:cubicBezTo>
                  <a:pt x="16664" y="721"/>
                  <a:pt x="15143" y="1141"/>
                  <a:pt x="13813" y="1948"/>
                </a:cubicBezTo>
                <a:cubicBezTo>
                  <a:pt x="10807" y="3764"/>
                  <a:pt x="8778" y="7282"/>
                  <a:pt x="7977" y="11036"/>
                </a:cubicBezTo>
                <a:cubicBezTo>
                  <a:pt x="7875" y="11533"/>
                  <a:pt x="7706" y="12130"/>
                  <a:pt x="7266" y="12231"/>
                </a:cubicBezTo>
                <a:cubicBezTo>
                  <a:pt x="7226" y="12240"/>
                  <a:pt x="7185" y="12244"/>
                  <a:pt x="7145" y="12244"/>
                </a:cubicBezTo>
                <a:cubicBezTo>
                  <a:pt x="6961" y="12244"/>
                  <a:pt x="6776" y="12159"/>
                  <a:pt x="6597" y="12085"/>
                </a:cubicBezTo>
                <a:cubicBezTo>
                  <a:pt x="6108" y="11891"/>
                  <a:pt x="5592" y="11797"/>
                  <a:pt x="5075" y="11797"/>
                </a:cubicBezTo>
                <a:cubicBezTo>
                  <a:pt x="3777" y="11797"/>
                  <a:pt x="2471" y="12387"/>
                  <a:pt x="1573" y="13456"/>
                </a:cubicBezTo>
                <a:cubicBezTo>
                  <a:pt x="433" y="14814"/>
                  <a:pt x="0" y="16877"/>
                  <a:pt x="433" y="18676"/>
                </a:cubicBezTo>
                <a:lnTo>
                  <a:pt x="38275" y="18676"/>
                </a:lnTo>
                <a:cubicBezTo>
                  <a:pt x="39076" y="16641"/>
                  <a:pt x="39740" y="14531"/>
                  <a:pt x="40034" y="12333"/>
                </a:cubicBezTo>
                <a:cubicBezTo>
                  <a:pt x="40400" y="9610"/>
                  <a:pt x="40158" y="6712"/>
                  <a:pt x="38974" y="4310"/>
                </a:cubicBezTo>
                <a:cubicBezTo>
                  <a:pt x="37785" y="1908"/>
                  <a:pt x="35563" y="87"/>
                  <a:pt x="33144" y="3"/>
                </a:cubicBezTo>
                <a:cubicBezTo>
                  <a:pt x="33085" y="1"/>
                  <a:pt x="33026" y="0"/>
                  <a:pt x="32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6"/>
          <p:cNvSpPr/>
          <p:nvPr/>
        </p:nvSpPr>
        <p:spPr>
          <a:xfrm>
            <a:off x="7510125" y="-1358622"/>
            <a:ext cx="2229807" cy="2121521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6"/>
          <p:cNvSpPr/>
          <p:nvPr/>
        </p:nvSpPr>
        <p:spPr>
          <a:xfrm rot="7199984">
            <a:off x="239680" y="989408"/>
            <a:ext cx="288941" cy="26324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6"/>
          <p:cNvSpPr/>
          <p:nvPr/>
        </p:nvSpPr>
        <p:spPr>
          <a:xfrm rot="-899897">
            <a:off x="8465924" y="4564300"/>
            <a:ext cx="356692" cy="32495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-905700" y="1000750"/>
            <a:ext cx="3791923" cy="3607747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8"/>
          <p:cNvSpPr/>
          <p:nvPr/>
        </p:nvSpPr>
        <p:spPr>
          <a:xfrm rot="10800000" flipH="1">
            <a:off x="6768522" y="-3"/>
            <a:ext cx="2430947" cy="811876"/>
          </a:xfrm>
          <a:custGeom>
            <a:avLst/>
            <a:gdLst/>
            <a:ahLst/>
            <a:cxnLst/>
            <a:rect l="l" t="t" r="r" b="b"/>
            <a:pathLst>
              <a:path w="15579" h="5203" extrusionOk="0">
                <a:moveTo>
                  <a:pt x="11821" y="1"/>
                </a:moveTo>
                <a:cubicBezTo>
                  <a:pt x="11461" y="1"/>
                  <a:pt x="11101" y="50"/>
                  <a:pt x="10775" y="201"/>
                </a:cubicBezTo>
                <a:cubicBezTo>
                  <a:pt x="10144" y="489"/>
                  <a:pt x="9675" y="1087"/>
                  <a:pt x="9303" y="1673"/>
                </a:cubicBezTo>
                <a:cubicBezTo>
                  <a:pt x="8803" y="945"/>
                  <a:pt x="7926" y="508"/>
                  <a:pt x="7049" y="508"/>
                </a:cubicBezTo>
                <a:cubicBezTo>
                  <a:pt x="6838" y="508"/>
                  <a:pt x="6628" y="533"/>
                  <a:pt x="6423" y="585"/>
                </a:cubicBezTo>
                <a:cubicBezTo>
                  <a:pt x="5363" y="851"/>
                  <a:pt x="4517" y="1819"/>
                  <a:pt x="4398" y="2907"/>
                </a:cubicBezTo>
                <a:cubicBezTo>
                  <a:pt x="4054" y="2472"/>
                  <a:pt x="3518" y="2274"/>
                  <a:pt x="2963" y="2274"/>
                </a:cubicBezTo>
                <a:cubicBezTo>
                  <a:pt x="2441" y="2274"/>
                  <a:pt x="1900" y="2450"/>
                  <a:pt x="1484" y="2767"/>
                </a:cubicBezTo>
                <a:cubicBezTo>
                  <a:pt x="711" y="3347"/>
                  <a:pt x="284" y="4267"/>
                  <a:pt x="1" y="5197"/>
                </a:cubicBezTo>
                <a:lnTo>
                  <a:pt x="15534" y="5202"/>
                </a:lnTo>
                <a:cubicBezTo>
                  <a:pt x="15556" y="4452"/>
                  <a:pt x="15579" y="3692"/>
                  <a:pt x="15438" y="2948"/>
                </a:cubicBezTo>
                <a:cubicBezTo>
                  <a:pt x="15297" y="2197"/>
                  <a:pt x="14981" y="1459"/>
                  <a:pt x="14429" y="929"/>
                </a:cubicBezTo>
                <a:cubicBezTo>
                  <a:pt x="13814" y="343"/>
                  <a:pt x="12957" y="66"/>
                  <a:pt x="12105" y="10"/>
                </a:cubicBezTo>
                <a:cubicBezTo>
                  <a:pt x="12011" y="4"/>
                  <a:pt x="11916" y="1"/>
                  <a:pt x="1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8"/>
          <p:cNvSpPr/>
          <p:nvPr/>
        </p:nvSpPr>
        <p:spPr>
          <a:xfrm>
            <a:off x="7925178" y="1349751"/>
            <a:ext cx="748092" cy="68156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8"/>
          <p:cNvSpPr/>
          <p:nvPr/>
        </p:nvSpPr>
        <p:spPr>
          <a:xfrm rot="9900000">
            <a:off x="3302639" y="4199542"/>
            <a:ext cx="586007" cy="533902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26100" y="535000"/>
            <a:ext cx="47139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-655325" y="4178502"/>
            <a:ext cx="1673359" cy="1592100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9"/>
          <p:cNvSpPr/>
          <p:nvPr/>
        </p:nvSpPr>
        <p:spPr>
          <a:xfrm rot="1158212">
            <a:off x="7775247" y="40519"/>
            <a:ext cx="2670104" cy="2540459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9"/>
          <p:cNvSpPr/>
          <p:nvPr/>
        </p:nvSpPr>
        <p:spPr>
          <a:xfrm>
            <a:off x="5730500" y="4321947"/>
            <a:ext cx="2915700" cy="377925"/>
          </a:xfrm>
          <a:custGeom>
            <a:avLst/>
            <a:gdLst/>
            <a:ahLst/>
            <a:cxnLst/>
            <a:rect l="l" t="t" r="r" b="b"/>
            <a:pathLst>
              <a:path w="116628" h="15117" extrusionOk="0">
                <a:moveTo>
                  <a:pt x="0" y="741"/>
                </a:moveTo>
                <a:cubicBezTo>
                  <a:pt x="25076" y="741"/>
                  <a:pt x="50152" y="741"/>
                  <a:pt x="75228" y="741"/>
                </a:cubicBezTo>
                <a:cubicBezTo>
                  <a:pt x="81455" y="741"/>
                  <a:pt x="87682" y="741"/>
                  <a:pt x="93909" y="741"/>
                </a:cubicBezTo>
                <a:cubicBezTo>
                  <a:pt x="97443" y="741"/>
                  <a:pt x="101350" y="-840"/>
                  <a:pt x="104511" y="741"/>
                </a:cubicBezTo>
                <a:cubicBezTo>
                  <a:pt x="109768" y="3371"/>
                  <a:pt x="93133" y="3751"/>
                  <a:pt x="87345" y="4780"/>
                </a:cubicBezTo>
                <a:cubicBezTo>
                  <a:pt x="77012" y="6617"/>
                  <a:pt x="67421" y="11742"/>
                  <a:pt x="57052" y="13363"/>
                </a:cubicBezTo>
                <a:cubicBezTo>
                  <a:pt x="53030" y="13992"/>
                  <a:pt x="53004" y="13797"/>
                  <a:pt x="48974" y="14373"/>
                </a:cubicBezTo>
                <a:cubicBezTo>
                  <a:pt x="47700" y="14555"/>
                  <a:pt x="47645" y="15356"/>
                  <a:pt x="46450" y="14878"/>
                </a:cubicBezTo>
                <a:cubicBezTo>
                  <a:pt x="45608" y="14541"/>
                  <a:pt x="46638" y="12736"/>
                  <a:pt x="47459" y="12353"/>
                </a:cubicBezTo>
                <a:cubicBezTo>
                  <a:pt x="52620" y="9945"/>
                  <a:pt x="58048" y="7993"/>
                  <a:pt x="63616" y="6800"/>
                </a:cubicBezTo>
                <a:cubicBezTo>
                  <a:pt x="73557" y="4670"/>
                  <a:pt x="83814" y="4463"/>
                  <a:pt x="93909" y="3265"/>
                </a:cubicBezTo>
                <a:cubicBezTo>
                  <a:pt x="99779" y="2569"/>
                  <a:pt x="105667" y="1751"/>
                  <a:pt x="111579" y="1751"/>
                </a:cubicBezTo>
                <a:cubicBezTo>
                  <a:pt x="112084" y="1751"/>
                  <a:pt x="112814" y="1299"/>
                  <a:pt x="112589" y="1751"/>
                </a:cubicBezTo>
                <a:cubicBezTo>
                  <a:pt x="109167" y="8609"/>
                  <a:pt x="93725" y="2208"/>
                  <a:pt x="90879" y="9324"/>
                </a:cubicBezTo>
                <a:cubicBezTo>
                  <a:pt x="90029" y="11450"/>
                  <a:pt x="95171" y="11060"/>
                  <a:pt x="97443" y="11344"/>
                </a:cubicBezTo>
                <a:cubicBezTo>
                  <a:pt x="103797" y="12138"/>
                  <a:pt x="110224" y="12353"/>
                  <a:pt x="116628" y="12353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Google Shape;66;p9"/>
          <p:cNvSpPr/>
          <p:nvPr/>
        </p:nvSpPr>
        <p:spPr>
          <a:xfrm rot="-2699934">
            <a:off x="258179" y="1530706"/>
            <a:ext cx="646292" cy="588893"/>
          </a:xfrm>
          <a:custGeom>
            <a:avLst/>
            <a:gdLst/>
            <a:ahLst/>
            <a:cxnLst/>
            <a:rect l="l" t="t" r="r" b="b"/>
            <a:pathLst>
              <a:path w="7026" h="6402" extrusionOk="0">
                <a:moveTo>
                  <a:pt x="5897" y="1"/>
                </a:moveTo>
                <a:lnTo>
                  <a:pt x="3643" y="2025"/>
                </a:lnTo>
                <a:lnTo>
                  <a:pt x="1202" y="69"/>
                </a:lnTo>
                <a:lnTo>
                  <a:pt x="2656" y="2600"/>
                </a:lnTo>
                <a:lnTo>
                  <a:pt x="0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2" y="4348"/>
                </a:lnTo>
                <a:lnTo>
                  <a:pt x="5165" y="6401"/>
                </a:lnTo>
                <a:lnTo>
                  <a:pt x="4263" y="3823"/>
                </a:lnTo>
                <a:lnTo>
                  <a:pt x="7026" y="4444"/>
                </a:lnTo>
                <a:lnTo>
                  <a:pt x="7026" y="4444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20000" y="372075"/>
            <a:ext cx="58812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86950" y="2199675"/>
            <a:ext cx="31341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4493900" y="4727800"/>
            <a:ext cx="1703548" cy="415699"/>
          </a:xfrm>
          <a:custGeom>
            <a:avLst/>
            <a:gdLst/>
            <a:ahLst/>
            <a:cxnLst/>
            <a:rect l="l" t="t" r="r" b="b"/>
            <a:pathLst>
              <a:path w="13921" h="3397" extrusionOk="0">
                <a:moveTo>
                  <a:pt x="11179" y="0"/>
                </a:moveTo>
                <a:cubicBezTo>
                  <a:pt x="11002" y="0"/>
                  <a:pt x="10824" y="19"/>
                  <a:pt x="10650" y="58"/>
                </a:cubicBezTo>
                <a:cubicBezTo>
                  <a:pt x="9292" y="352"/>
                  <a:pt x="8423" y="1648"/>
                  <a:pt x="7702" y="2832"/>
                </a:cubicBezTo>
                <a:cubicBezTo>
                  <a:pt x="7046" y="1489"/>
                  <a:pt x="5546" y="653"/>
                  <a:pt x="4051" y="653"/>
                </a:cubicBezTo>
                <a:cubicBezTo>
                  <a:pt x="3826" y="653"/>
                  <a:pt x="3600" y="672"/>
                  <a:pt x="3378" y="712"/>
                </a:cubicBezTo>
                <a:cubicBezTo>
                  <a:pt x="1907" y="971"/>
                  <a:pt x="632" y="2036"/>
                  <a:pt x="0" y="3396"/>
                </a:cubicBezTo>
                <a:lnTo>
                  <a:pt x="13639" y="3396"/>
                </a:lnTo>
                <a:cubicBezTo>
                  <a:pt x="13921" y="2561"/>
                  <a:pt x="13734" y="1575"/>
                  <a:pt x="13159" y="904"/>
                </a:cubicBezTo>
                <a:cubicBezTo>
                  <a:pt x="12672" y="334"/>
                  <a:pt x="11927" y="0"/>
                  <a:pt x="11179" y="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-732000" y="918754"/>
            <a:ext cx="1847150" cy="1757450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7185602" y="4326919"/>
            <a:ext cx="2054091" cy="893251"/>
          </a:xfrm>
          <a:custGeom>
            <a:avLst/>
            <a:gdLst/>
            <a:ahLst/>
            <a:cxnLst/>
            <a:rect l="l" t="t" r="r" b="b"/>
            <a:pathLst>
              <a:path w="15579" h="5203" extrusionOk="0">
                <a:moveTo>
                  <a:pt x="11821" y="1"/>
                </a:moveTo>
                <a:cubicBezTo>
                  <a:pt x="11461" y="1"/>
                  <a:pt x="11101" y="50"/>
                  <a:pt x="10775" y="201"/>
                </a:cubicBezTo>
                <a:cubicBezTo>
                  <a:pt x="10144" y="489"/>
                  <a:pt x="9675" y="1087"/>
                  <a:pt x="9303" y="1673"/>
                </a:cubicBezTo>
                <a:cubicBezTo>
                  <a:pt x="8803" y="945"/>
                  <a:pt x="7926" y="508"/>
                  <a:pt x="7049" y="508"/>
                </a:cubicBezTo>
                <a:cubicBezTo>
                  <a:pt x="6838" y="508"/>
                  <a:pt x="6628" y="533"/>
                  <a:pt x="6423" y="585"/>
                </a:cubicBezTo>
                <a:cubicBezTo>
                  <a:pt x="5363" y="851"/>
                  <a:pt x="4517" y="1819"/>
                  <a:pt x="4398" y="2907"/>
                </a:cubicBezTo>
                <a:cubicBezTo>
                  <a:pt x="4054" y="2472"/>
                  <a:pt x="3518" y="2274"/>
                  <a:pt x="2963" y="2274"/>
                </a:cubicBezTo>
                <a:cubicBezTo>
                  <a:pt x="2441" y="2274"/>
                  <a:pt x="1900" y="2450"/>
                  <a:pt x="1484" y="2767"/>
                </a:cubicBezTo>
                <a:cubicBezTo>
                  <a:pt x="711" y="3347"/>
                  <a:pt x="284" y="4267"/>
                  <a:pt x="1" y="5197"/>
                </a:cubicBezTo>
                <a:lnTo>
                  <a:pt x="15534" y="5202"/>
                </a:lnTo>
                <a:cubicBezTo>
                  <a:pt x="15556" y="4452"/>
                  <a:pt x="15579" y="3692"/>
                  <a:pt x="15438" y="2948"/>
                </a:cubicBezTo>
                <a:cubicBezTo>
                  <a:pt x="15297" y="2197"/>
                  <a:pt x="14981" y="1459"/>
                  <a:pt x="14429" y="929"/>
                </a:cubicBezTo>
                <a:cubicBezTo>
                  <a:pt x="13814" y="343"/>
                  <a:pt x="12957" y="66"/>
                  <a:pt x="12105" y="10"/>
                </a:cubicBezTo>
                <a:cubicBezTo>
                  <a:pt x="12011" y="4"/>
                  <a:pt x="11916" y="1"/>
                  <a:pt x="1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7705695" y="3908500"/>
            <a:ext cx="871311" cy="793808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295273" y="248650"/>
            <a:ext cx="628615" cy="572704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_ONLY_1_1_1_1_1_1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-728262" y="3479618"/>
            <a:ext cx="3118685" cy="2967225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23"/>
          <p:cNvSpPr/>
          <p:nvPr/>
        </p:nvSpPr>
        <p:spPr>
          <a:xfrm>
            <a:off x="7991471" y="-780922"/>
            <a:ext cx="2201397" cy="2094491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3"/>
          <p:cNvSpPr/>
          <p:nvPr/>
        </p:nvSpPr>
        <p:spPr>
          <a:xfrm rot="-5400000">
            <a:off x="8175719" y="4135071"/>
            <a:ext cx="1463851" cy="553023"/>
          </a:xfrm>
          <a:custGeom>
            <a:avLst/>
            <a:gdLst/>
            <a:ahLst/>
            <a:cxnLst/>
            <a:rect l="l" t="t" r="r" b="b"/>
            <a:pathLst>
              <a:path w="11379" h="4299" extrusionOk="0">
                <a:moveTo>
                  <a:pt x="8965" y="1"/>
                </a:moveTo>
                <a:cubicBezTo>
                  <a:pt x="8662" y="1"/>
                  <a:pt x="8357" y="42"/>
                  <a:pt x="8069" y="116"/>
                </a:cubicBezTo>
                <a:cubicBezTo>
                  <a:pt x="6823" y="432"/>
                  <a:pt x="5724" y="1300"/>
                  <a:pt x="5137" y="2444"/>
                </a:cubicBezTo>
                <a:cubicBezTo>
                  <a:pt x="4973" y="1824"/>
                  <a:pt x="4710" y="1158"/>
                  <a:pt x="4140" y="854"/>
                </a:cubicBezTo>
                <a:cubicBezTo>
                  <a:pt x="3923" y="739"/>
                  <a:pt x="3684" y="691"/>
                  <a:pt x="3440" y="691"/>
                </a:cubicBezTo>
                <a:cubicBezTo>
                  <a:pt x="3062" y="691"/>
                  <a:pt x="2670" y="806"/>
                  <a:pt x="2324" y="967"/>
                </a:cubicBezTo>
                <a:cubicBezTo>
                  <a:pt x="1366" y="1412"/>
                  <a:pt x="75" y="2467"/>
                  <a:pt x="13" y="3617"/>
                </a:cubicBezTo>
                <a:cubicBezTo>
                  <a:pt x="1" y="3853"/>
                  <a:pt x="52" y="4079"/>
                  <a:pt x="143" y="4299"/>
                </a:cubicBezTo>
                <a:lnTo>
                  <a:pt x="10939" y="4299"/>
                </a:lnTo>
                <a:cubicBezTo>
                  <a:pt x="11130" y="3905"/>
                  <a:pt x="11231" y="3465"/>
                  <a:pt x="11283" y="3031"/>
                </a:cubicBezTo>
                <a:cubicBezTo>
                  <a:pt x="11379" y="2224"/>
                  <a:pt x="11306" y="1334"/>
                  <a:pt x="10770" y="725"/>
                </a:cubicBezTo>
                <a:cubicBezTo>
                  <a:pt x="10328" y="212"/>
                  <a:pt x="9652" y="1"/>
                  <a:pt x="89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3"/>
          <p:cNvSpPr/>
          <p:nvPr/>
        </p:nvSpPr>
        <p:spPr>
          <a:xfrm>
            <a:off x="516773" y="1480900"/>
            <a:ext cx="628615" cy="572704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3"/>
          <p:cNvSpPr/>
          <p:nvPr/>
        </p:nvSpPr>
        <p:spPr>
          <a:xfrm>
            <a:off x="645600" y="4563370"/>
            <a:ext cx="2398425" cy="384675"/>
          </a:xfrm>
          <a:custGeom>
            <a:avLst/>
            <a:gdLst/>
            <a:ahLst/>
            <a:cxnLst/>
            <a:rect l="l" t="t" r="r" b="b"/>
            <a:pathLst>
              <a:path w="95937" h="15387" extrusionOk="0">
                <a:moveTo>
                  <a:pt x="0" y="15387"/>
                </a:moveTo>
                <a:cubicBezTo>
                  <a:pt x="9263" y="14230"/>
                  <a:pt x="18242" y="11169"/>
                  <a:pt x="26983" y="7892"/>
                </a:cubicBezTo>
                <a:cubicBezTo>
                  <a:pt x="29711" y="6869"/>
                  <a:pt x="32418" y="5455"/>
                  <a:pt x="34478" y="3395"/>
                </a:cubicBezTo>
                <a:cubicBezTo>
                  <a:pt x="35609" y="2264"/>
                  <a:pt x="39656" y="1113"/>
                  <a:pt x="38225" y="397"/>
                </a:cubicBezTo>
                <a:cubicBezTo>
                  <a:pt x="35049" y="-1192"/>
                  <a:pt x="28526" y="6672"/>
                  <a:pt x="31480" y="8642"/>
                </a:cubicBezTo>
                <a:cubicBezTo>
                  <a:pt x="35564" y="11365"/>
                  <a:pt x="41330" y="7089"/>
                  <a:pt x="45720" y="4894"/>
                </a:cubicBezTo>
                <a:cubicBezTo>
                  <a:pt x="46641" y="4433"/>
                  <a:pt x="48718" y="3115"/>
                  <a:pt x="48718" y="4145"/>
                </a:cubicBezTo>
                <a:cubicBezTo>
                  <a:pt x="48718" y="5050"/>
                  <a:pt x="45000" y="10832"/>
                  <a:pt x="44971" y="10890"/>
                </a:cubicBezTo>
                <a:cubicBezTo>
                  <a:pt x="44568" y="11696"/>
                  <a:pt x="41826" y="12299"/>
                  <a:pt x="42722" y="12389"/>
                </a:cubicBezTo>
                <a:cubicBezTo>
                  <a:pt x="50572" y="13173"/>
                  <a:pt x="58474" y="10389"/>
                  <a:pt x="65957" y="7892"/>
                </a:cubicBezTo>
                <a:cubicBezTo>
                  <a:pt x="72360" y="5756"/>
                  <a:pt x="79790" y="6508"/>
                  <a:pt x="86194" y="8642"/>
                </a:cubicBezTo>
                <a:cubicBezTo>
                  <a:pt x="89418" y="9716"/>
                  <a:pt x="92539" y="5644"/>
                  <a:pt x="95937" y="5644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23"/>
          <p:cNvSpPr/>
          <p:nvPr/>
        </p:nvSpPr>
        <p:spPr>
          <a:xfrm rot="5528746">
            <a:off x="8234836" y="3349822"/>
            <a:ext cx="700304" cy="637999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ntonio"/>
              <a:buNone/>
              <a:defRPr sz="3500" b="1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●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○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■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●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○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■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●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○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Epilogue Medium"/>
              <a:buChar char="■"/>
              <a:defRPr>
                <a:solidFill>
                  <a:schemeClr val="accent4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9" r:id="rId9"/>
    <p:sldLayoutId id="2147483671" r:id="rId10"/>
    <p:sldLayoutId id="2147483674" r:id="rId11"/>
    <p:sldLayoutId id="2147483676" r:id="rId12"/>
    <p:sldLayoutId id="2147483679" r:id="rId13"/>
    <p:sldLayoutId id="2147483682" r:id="rId14"/>
    <p:sldLayoutId id="2147483683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ctrTitle"/>
          </p:nvPr>
        </p:nvSpPr>
        <p:spPr>
          <a:xfrm>
            <a:off x="522559" y="-71879"/>
            <a:ext cx="5760756" cy="3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dirty="0" smtClean="0">
                <a:solidFill>
                  <a:srgbClr val="072E2D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Превенция</a:t>
            </a:r>
            <a:endParaRPr sz="6000" dirty="0">
              <a:solidFill>
                <a:srgbClr val="072E2D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400" dirty="0" smtClean="0"/>
              <a:t>н</a:t>
            </a:r>
            <a:r>
              <a:rPr lang="bg-BG" sz="5400" b="1" dirty="0" smtClean="0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rPr>
              <a:t>а </a:t>
            </a:r>
            <a:r>
              <a:rPr lang="bg-BG" sz="5400" dirty="0" smtClean="0"/>
              <a:t>н</a:t>
            </a:r>
            <a:r>
              <a:rPr lang="bg-BG" sz="5400" b="1" dirty="0" smtClean="0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rPr>
              <a:t>асилието и</a:t>
            </a:r>
            <a:r>
              <a:rPr lang="en" sz="5400" b="1" dirty="0" smtClean="0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bg-BG" sz="5400" b="1" dirty="0" smtClean="0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rPr>
              <a:t>тормоза в</a:t>
            </a:r>
            <a:r>
              <a:rPr lang="bg-BG" sz="7200" b="1" dirty="0" smtClean="0">
                <a:solidFill>
                  <a:schemeClr val="accent1"/>
                </a:solidFill>
                <a:sym typeface="Antonio"/>
              </a:rPr>
              <a:t/>
            </a:r>
            <a:br>
              <a:rPr lang="bg-BG" sz="7200" b="1" dirty="0" smtClean="0">
                <a:solidFill>
                  <a:schemeClr val="accent1"/>
                </a:solidFill>
                <a:sym typeface="Antonio"/>
              </a:rPr>
            </a:br>
            <a:r>
              <a:rPr lang="bg-BG" sz="7200" b="1" dirty="0" smtClean="0">
                <a:solidFill>
                  <a:schemeClr val="accent1"/>
                </a:solidFill>
                <a:sym typeface="Antonio"/>
              </a:rPr>
              <a:t>     </a:t>
            </a:r>
            <a:r>
              <a:rPr lang="bg-BG" sz="6000" dirty="0" smtClean="0">
                <a:solidFill>
                  <a:schemeClr val="tx1">
                    <a:lumMod val="10000"/>
                  </a:schemeClr>
                </a:solidFill>
              </a:rPr>
              <a:t>училище</a:t>
            </a:r>
            <a:endParaRPr sz="6000" dirty="0">
              <a:solidFill>
                <a:schemeClr val="tx1">
                  <a:lumMod val="10000"/>
                </a:schemeClr>
              </a:solidFill>
              <a:sym typeface="Antonio"/>
            </a:endParaRPr>
          </a:p>
        </p:txBody>
      </p:sp>
      <p:cxnSp>
        <p:nvCxnSpPr>
          <p:cNvPr id="343" name="Google Shape;343;p46"/>
          <p:cNvCxnSpPr/>
          <p:nvPr/>
        </p:nvCxnSpPr>
        <p:spPr>
          <a:xfrm>
            <a:off x="1308398" y="4387741"/>
            <a:ext cx="0" cy="690000"/>
          </a:xfrm>
          <a:prstGeom prst="straightConnector1">
            <a:avLst/>
          </a:prstGeom>
          <a:noFill/>
          <a:ln w="19050" cap="rnd" cmpd="sng">
            <a:solidFill>
              <a:srgbClr val="072E2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4" name="Google Shape;344;p46"/>
          <p:cNvGrpSpPr/>
          <p:nvPr/>
        </p:nvGrpSpPr>
        <p:grpSpPr>
          <a:xfrm>
            <a:off x="5404725" y="242413"/>
            <a:ext cx="4659225" cy="4366081"/>
            <a:chOff x="5302849" y="146948"/>
            <a:chExt cx="4761112" cy="4461559"/>
          </a:xfrm>
        </p:grpSpPr>
        <p:sp>
          <p:nvSpPr>
            <p:cNvPr id="345" name="Google Shape;345;p46"/>
            <p:cNvSpPr/>
            <p:nvPr/>
          </p:nvSpPr>
          <p:spPr>
            <a:xfrm>
              <a:off x="5302849" y="3016897"/>
              <a:ext cx="3525954" cy="1588436"/>
            </a:xfrm>
            <a:custGeom>
              <a:avLst/>
              <a:gdLst/>
              <a:ahLst/>
              <a:cxnLst/>
              <a:rect l="l" t="t" r="r" b="b"/>
              <a:pathLst>
                <a:path w="38029" h="17132" extrusionOk="0">
                  <a:moveTo>
                    <a:pt x="10553" y="1"/>
                  </a:moveTo>
                  <a:cubicBezTo>
                    <a:pt x="9921" y="1"/>
                    <a:pt x="9296" y="127"/>
                    <a:pt x="8706" y="410"/>
                  </a:cubicBezTo>
                  <a:cubicBezTo>
                    <a:pt x="7369" y="1053"/>
                    <a:pt x="6468" y="2406"/>
                    <a:pt x="5988" y="3827"/>
                  </a:cubicBezTo>
                  <a:cubicBezTo>
                    <a:pt x="5842" y="4272"/>
                    <a:pt x="5712" y="4751"/>
                    <a:pt x="5368" y="5055"/>
                  </a:cubicBezTo>
                  <a:cubicBezTo>
                    <a:pt x="4777" y="5591"/>
                    <a:pt x="3863" y="5377"/>
                    <a:pt x="3079" y="5484"/>
                  </a:cubicBezTo>
                  <a:cubicBezTo>
                    <a:pt x="1850" y="5648"/>
                    <a:pt x="864" y="6685"/>
                    <a:pt x="429" y="7863"/>
                  </a:cubicBezTo>
                  <a:cubicBezTo>
                    <a:pt x="0" y="9042"/>
                    <a:pt x="40" y="10338"/>
                    <a:pt x="210" y="11584"/>
                  </a:cubicBezTo>
                  <a:cubicBezTo>
                    <a:pt x="469" y="13473"/>
                    <a:pt x="1044" y="15401"/>
                    <a:pt x="1834" y="17132"/>
                  </a:cubicBezTo>
                  <a:lnTo>
                    <a:pt x="36010" y="17132"/>
                  </a:lnTo>
                  <a:cubicBezTo>
                    <a:pt x="36692" y="16140"/>
                    <a:pt x="37217" y="14691"/>
                    <a:pt x="37589" y="13535"/>
                  </a:cubicBezTo>
                  <a:cubicBezTo>
                    <a:pt x="37943" y="12435"/>
                    <a:pt x="38028" y="10970"/>
                    <a:pt x="37047" y="10372"/>
                  </a:cubicBezTo>
                  <a:cubicBezTo>
                    <a:pt x="36775" y="10204"/>
                    <a:pt x="36466" y="10138"/>
                    <a:pt x="36146" y="10138"/>
                  </a:cubicBezTo>
                  <a:cubicBezTo>
                    <a:pt x="35791" y="10138"/>
                    <a:pt x="35424" y="10220"/>
                    <a:pt x="35086" y="10332"/>
                  </a:cubicBezTo>
                  <a:cubicBezTo>
                    <a:pt x="34443" y="10541"/>
                    <a:pt x="33816" y="10857"/>
                    <a:pt x="33140" y="10884"/>
                  </a:cubicBezTo>
                  <a:cubicBezTo>
                    <a:pt x="33119" y="10886"/>
                    <a:pt x="33098" y="10886"/>
                    <a:pt x="33077" y="10886"/>
                  </a:cubicBezTo>
                  <a:cubicBezTo>
                    <a:pt x="32985" y="10886"/>
                    <a:pt x="32893" y="10871"/>
                    <a:pt x="32825" y="10811"/>
                  </a:cubicBezTo>
                  <a:cubicBezTo>
                    <a:pt x="32734" y="10727"/>
                    <a:pt x="32723" y="10580"/>
                    <a:pt x="32723" y="10457"/>
                  </a:cubicBezTo>
                  <a:cubicBezTo>
                    <a:pt x="32718" y="9369"/>
                    <a:pt x="32819" y="8253"/>
                    <a:pt x="32447" y="7231"/>
                  </a:cubicBezTo>
                  <a:cubicBezTo>
                    <a:pt x="32075" y="6206"/>
                    <a:pt x="31217" y="5371"/>
                    <a:pt x="30191" y="5039"/>
                  </a:cubicBezTo>
                  <a:cubicBezTo>
                    <a:pt x="29809" y="4914"/>
                    <a:pt x="29414" y="4857"/>
                    <a:pt x="29017" y="4857"/>
                  </a:cubicBezTo>
                  <a:cubicBezTo>
                    <a:pt x="28109" y="4857"/>
                    <a:pt x="27189" y="5153"/>
                    <a:pt x="26380" y="5597"/>
                  </a:cubicBezTo>
                  <a:cubicBezTo>
                    <a:pt x="25219" y="6234"/>
                    <a:pt x="24233" y="7147"/>
                    <a:pt x="23218" y="7998"/>
                  </a:cubicBezTo>
                  <a:cubicBezTo>
                    <a:pt x="22833" y="8320"/>
                    <a:pt x="22417" y="8641"/>
                    <a:pt x="21927" y="8714"/>
                  </a:cubicBezTo>
                  <a:cubicBezTo>
                    <a:pt x="21853" y="8725"/>
                    <a:pt x="21780" y="8730"/>
                    <a:pt x="21708" y="8730"/>
                  </a:cubicBezTo>
                  <a:cubicBezTo>
                    <a:pt x="20960" y="8730"/>
                    <a:pt x="20286" y="8169"/>
                    <a:pt x="19762" y="7598"/>
                  </a:cubicBezTo>
                  <a:cubicBezTo>
                    <a:pt x="18144" y="5839"/>
                    <a:pt x="16954" y="3692"/>
                    <a:pt x="15206" y="2062"/>
                  </a:cubicBezTo>
                  <a:cubicBezTo>
                    <a:pt x="13942" y="880"/>
                    <a:pt x="12222" y="1"/>
                    <a:pt x="10553" y="1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46"/>
            <p:cNvSpPr/>
            <p:nvPr/>
          </p:nvSpPr>
          <p:spPr>
            <a:xfrm>
              <a:off x="5456022" y="4292065"/>
              <a:ext cx="1290257" cy="314961"/>
            </a:xfrm>
            <a:custGeom>
              <a:avLst/>
              <a:gdLst/>
              <a:ahLst/>
              <a:cxnLst/>
              <a:rect l="l" t="t" r="r" b="b"/>
              <a:pathLst>
                <a:path w="13916" h="3397" extrusionOk="0">
                  <a:moveTo>
                    <a:pt x="2741" y="0"/>
                  </a:moveTo>
                  <a:cubicBezTo>
                    <a:pt x="1992" y="0"/>
                    <a:pt x="1243" y="334"/>
                    <a:pt x="757" y="904"/>
                  </a:cubicBezTo>
                  <a:cubicBezTo>
                    <a:pt x="187" y="1575"/>
                    <a:pt x="0" y="2561"/>
                    <a:pt x="276" y="3396"/>
                  </a:cubicBezTo>
                  <a:lnTo>
                    <a:pt x="13915" y="3396"/>
                  </a:lnTo>
                  <a:cubicBezTo>
                    <a:pt x="13284" y="2036"/>
                    <a:pt x="12014" y="971"/>
                    <a:pt x="10544" y="712"/>
                  </a:cubicBezTo>
                  <a:cubicBezTo>
                    <a:pt x="10321" y="672"/>
                    <a:pt x="10095" y="653"/>
                    <a:pt x="9870" y="653"/>
                  </a:cubicBezTo>
                  <a:cubicBezTo>
                    <a:pt x="8374" y="653"/>
                    <a:pt x="6870" y="1489"/>
                    <a:pt x="6214" y="2832"/>
                  </a:cubicBezTo>
                  <a:cubicBezTo>
                    <a:pt x="5493" y="1648"/>
                    <a:pt x="4624" y="352"/>
                    <a:pt x="3271" y="58"/>
                  </a:cubicBezTo>
                  <a:cubicBezTo>
                    <a:pt x="3097" y="19"/>
                    <a:pt x="2919" y="0"/>
                    <a:pt x="274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46"/>
            <p:cNvSpPr/>
            <p:nvPr/>
          </p:nvSpPr>
          <p:spPr>
            <a:xfrm>
              <a:off x="7441887" y="4292065"/>
              <a:ext cx="1290720" cy="314961"/>
            </a:xfrm>
            <a:custGeom>
              <a:avLst/>
              <a:gdLst/>
              <a:ahLst/>
              <a:cxnLst/>
              <a:rect l="l" t="t" r="r" b="b"/>
              <a:pathLst>
                <a:path w="13921" h="3397" extrusionOk="0">
                  <a:moveTo>
                    <a:pt x="11179" y="0"/>
                  </a:moveTo>
                  <a:cubicBezTo>
                    <a:pt x="11002" y="0"/>
                    <a:pt x="10824" y="19"/>
                    <a:pt x="10650" y="58"/>
                  </a:cubicBezTo>
                  <a:cubicBezTo>
                    <a:pt x="9292" y="352"/>
                    <a:pt x="8423" y="1648"/>
                    <a:pt x="7702" y="2832"/>
                  </a:cubicBezTo>
                  <a:cubicBezTo>
                    <a:pt x="7046" y="1489"/>
                    <a:pt x="5546" y="653"/>
                    <a:pt x="4051" y="653"/>
                  </a:cubicBezTo>
                  <a:cubicBezTo>
                    <a:pt x="3826" y="653"/>
                    <a:pt x="3600" y="672"/>
                    <a:pt x="3378" y="712"/>
                  </a:cubicBezTo>
                  <a:cubicBezTo>
                    <a:pt x="1907" y="971"/>
                    <a:pt x="632" y="2036"/>
                    <a:pt x="0" y="3396"/>
                  </a:cubicBezTo>
                  <a:lnTo>
                    <a:pt x="13639" y="3396"/>
                  </a:lnTo>
                  <a:cubicBezTo>
                    <a:pt x="13921" y="2561"/>
                    <a:pt x="13734" y="1575"/>
                    <a:pt x="13159" y="904"/>
                  </a:cubicBezTo>
                  <a:cubicBezTo>
                    <a:pt x="12672" y="334"/>
                    <a:pt x="11927" y="0"/>
                    <a:pt x="1117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46"/>
            <p:cNvSpPr/>
            <p:nvPr/>
          </p:nvSpPr>
          <p:spPr>
            <a:xfrm>
              <a:off x="5932229" y="1810898"/>
              <a:ext cx="2008354" cy="1900523"/>
            </a:xfrm>
            <a:custGeom>
              <a:avLst/>
              <a:gdLst/>
              <a:ahLst/>
              <a:cxnLst/>
              <a:rect l="l" t="t" r="r" b="b"/>
              <a:pathLst>
                <a:path w="21661" h="20498" extrusionOk="0">
                  <a:moveTo>
                    <a:pt x="4473" y="0"/>
                  </a:moveTo>
                  <a:cubicBezTo>
                    <a:pt x="3404" y="0"/>
                    <a:pt x="2340" y="324"/>
                    <a:pt x="1455" y="896"/>
                  </a:cubicBezTo>
                  <a:cubicBezTo>
                    <a:pt x="1060" y="1149"/>
                    <a:pt x="542" y="1498"/>
                    <a:pt x="300" y="1899"/>
                  </a:cubicBezTo>
                  <a:cubicBezTo>
                    <a:pt x="1" y="2384"/>
                    <a:pt x="424" y="2637"/>
                    <a:pt x="836" y="2880"/>
                  </a:cubicBezTo>
                  <a:cubicBezTo>
                    <a:pt x="1749" y="3421"/>
                    <a:pt x="2696" y="3907"/>
                    <a:pt x="3638" y="4396"/>
                  </a:cubicBezTo>
                  <a:cubicBezTo>
                    <a:pt x="5520" y="5377"/>
                    <a:pt x="7426" y="6403"/>
                    <a:pt x="8915" y="7904"/>
                  </a:cubicBezTo>
                  <a:cubicBezTo>
                    <a:pt x="10177" y="9184"/>
                    <a:pt x="11080" y="10750"/>
                    <a:pt x="11897" y="12329"/>
                  </a:cubicBezTo>
                  <a:cubicBezTo>
                    <a:pt x="13250" y="14950"/>
                    <a:pt x="13825" y="17719"/>
                    <a:pt x="14801" y="20498"/>
                  </a:cubicBezTo>
                  <a:cubicBezTo>
                    <a:pt x="16987" y="19743"/>
                    <a:pt x="19490" y="18187"/>
                    <a:pt x="20680" y="16287"/>
                  </a:cubicBezTo>
                  <a:cubicBezTo>
                    <a:pt x="21148" y="15543"/>
                    <a:pt x="21515" y="14719"/>
                    <a:pt x="21577" y="13857"/>
                  </a:cubicBezTo>
                  <a:cubicBezTo>
                    <a:pt x="21661" y="12752"/>
                    <a:pt x="21249" y="11675"/>
                    <a:pt x="20747" y="10677"/>
                  </a:cubicBezTo>
                  <a:cubicBezTo>
                    <a:pt x="20336" y="9853"/>
                    <a:pt x="19846" y="9048"/>
                    <a:pt x="19158" y="8406"/>
                  </a:cubicBezTo>
                  <a:cubicBezTo>
                    <a:pt x="17883" y="7224"/>
                    <a:pt x="16057" y="6742"/>
                    <a:pt x="14268" y="6742"/>
                  </a:cubicBezTo>
                  <a:cubicBezTo>
                    <a:pt x="14111" y="6742"/>
                    <a:pt x="13953" y="6746"/>
                    <a:pt x="13797" y="6753"/>
                  </a:cubicBezTo>
                  <a:cubicBezTo>
                    <a:pt x="13416" y="6770"/>
                    <a:pt x="13013" y="6798"/>
                    <a:pt x="12617" y="6798"/>
                  </a:cubicBezTo>
                  <a:cubicBezTo>
                    <a:pt x="11811" y="6798"/>
                    <a:pt x="11033" y="6683"/>
                    <a:pt x="10526" y="6127"/>
                  </a:cubicBezTo>
                  <a:cubicBezTo>
                    <a:pt x="10177" y="5749"/>
                    <a:pt x="10047" y="5242"/>
                    <a:pt x="9917" y="4758"/>
                  </a:cubicBezTo>
                  <a:cubicBezTo>
                    <a:pt x="9727" y="4035"/>
                    <a:pt x="9506" y="3319"/>
                    <a:pt x="9139" y="2666"/>
                  </a:cubicBezTo>
                  <a:cubicBezTo>
                    <a:pt x="8265" y="1126"/>
                    <a:pt x="6513" y="84"/>
                    <a:pt x="4680" y="4"/>
                  </a:cubicBezTo>
                  <a:cubicBezTo>
                    <a:pt x="4611" y="2"/>
                    <a:pt x="4542" y="0"/>
                    <a:pt x="44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46"/>
            <p:cNvSpPr/>
            <p:nvPr/>
          </p:nvSpPr>
          <p:spPr>
            <a:xfrm>
              <a:off x="6446080" y="2397254"/>
              <a:ext cx="421865" cy="467389"/>
            </a:xfrm>
            <a:custGeom>
              <a:avLst/>
              <a:gdLst/>
              <a:ahLst/>
              <a:cxnLst/>
              <a:rect l="l" t="t" r="r" b="b"/>
              <a:pathLst>
                <a:path w="4550" h="5041" extrusionOk="0">
                  <a:moveTo>
                    <a:pt x="2239" y="1"/>
                  </a:moveTo>
                  <a:lnTo>
                    <a:pt x="334" y="3164"/>
                  </a:lnTo>
                  <a:lnTo>
                    <a:pt x="1" y="3711"/>
                  </a:lnTo>
                  <a:lnTo>
                    <a:pt x="1224" y="4556"/>
                  </a:lnTo>
                  <a:lnTo>
                    <a:pt x="1929" y="5041"/>
                  </a:lnTo>
                  <a:lnTo>
                    <a:pt x="4550" y="2210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46"/>
            <p:cNvSpPr/>
            <p:nvPr/>
          </p:nvSpPr>
          <p:spPr>
            <a:xfrm>
              <a:off x="6446080" y="2478847"/>
              <a:ext cx="191462" cy="340922"/>
            </a:xfrm>
            <a:custGeom>
              <a:avLst/>
              <a:gdLst/>
              <a:ahLst/>
              <a:cxnLst/>
              <a:rect l="l" t="t" r="r" b="b"/>
              <a:pathLst>
                <a:path w="2065" h="3677" extrusionOk="0">
                  <a:moveTo>
                    <a:pt x="2031" y="0"/>
                  </a:moveTo>
                  <a:cubicBezTo>
                    <a:pt x="1472" y="801"/>
                    <a:pt x="897" y="1522"/>
                    <a:pt x="334" y="2284"/>
                  </a:cubicBezTo>
                  <a:lnTo>
                    <a:pt x="1" y="2831"/>
                  </a:lnTo>
                  <a:lnTo>
                    <a:pt x="1224" y="3676"/>
                  </a:lnTo>
                  <a:cubicBezTo>
                    <a:pt x="1783" y="2542"/>
                    <a:pt x="2064" y="1262"/>
                    <a:pt x="203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46"/>
            <p:cNvSpPr/>
            <p:nvPr/>
          </p:nvSpPr>
          <p:spPr>
            <a:xfrm>
              <a:off x="5871683" y="1955725"/>
              <a:ext cx="811278" cy="889810"/>
            </a:xfrm>
            <a:custGeom>
              <a:avLst/>
              <a:gdLst/>
              <a:ahLst/>
              <a:cxnLst/>
              <a:rect l="l" t="t" r="r" b="b"/>
              <a:pathLst>
                <a:path w="8750" h="9597" extrusionOk="0">
                  <a:moveTo>
                    <a:pt x="3842" y="0"/>
                  </a:moveTo>
                  <a:cubicBezTo>
                    <a:pt x="3709" y="0"/>
                    <a:pt x="3574" y="7"/>
                    <a:pt x="3438" y="21"/>
                  </a:cubicBezTo>
                  <a:cubicBezTo>
                    <a:pt x="2254" y="146"/>
                    <a:pt x="1223" y="849"/>
                    <a:pt x="637" y="1843"/>
                  </a:cubicBezTo>
                  <a:cubicBezTo>
                    <a:pt x="389" y="2259"/>
                    <a:pt x="219" y="2733"/>
                    <a:pt x="157" y="3229"/>
                  </a:cubicBezTo>
                  <a:cubicBezTo>
                    <a:pt x="0" y="4447"/>
                    <a:pt x="440" y="5569"/>
                    <a:pt x="1218" y="6352"/>
                  </a:cubicBezTo>
                  <a:cubicBezTo>
                    <a:pt x="1409" y="6573"/>
                    <a:pt x="1674" y="6871"/>
                    <a:pt x="1978" y="7198"/>
                  </a:cubicBezTo>
                  <a:cubicBezTo>
                    <a:pt x="2261" y="7497"/>
                    <a:pt x="2576" y="7825"/>
                    <a:pt x="2904" y="8134"/>
                  </a:cubicBezTo>
                  <a:cubicBezTo>
                    <a:pt x="2999" y="8230"/>
                    <a:pt x="3100" y="8320"/>
                    <a:pt x="3196" y="8410"/>
                  </a:cubicBezTo>
                  <a:cubicBezTo>
                    <a:pt x="3202" y="8416"/>
                    <a:pt x="3202" y="8416"/>
                    <a:pt x="3208" y="8421"/>
                  </a:cubicBezTo>
                  <a:cubicBezTo>
                    <a:pt x="3472" y="8647"/>
                    <a:pt x="3349" y="8546"/>
                    <a:pt x="3670" y="8822"/>
                  </a:cubicBezTo>
                  <a:cubicBezTo>
                    <a:pt x="4211" y="9256"/>
                    <a:pt x="4718" y="9571"/>
                    <a:pt x="5096" y="9594"/>
                  </a:cubicBezTo>
                  <a:cubicBezTo>
                    <a:pt x="5122" y="9596"/>
                    <a:pt x="5148" y="9597"/>
                    <a:pt x="5174" y="9597"/>
                  </a:cubicBezTo>
                  <a:cubicBezTo>
                    <a:pt x="6435" y="9597"/>
                    <a:pt x="7424" y="7768"/>
                    <a:pt x="7424" y="7768"/>
                  </a:cubicBezTo>
                  <a:lnTo>
                    <a:pt x="7470" y="7677"/>
                  </a:lnTo>
                  <a:lnTo>
                    <a:pt x="8749" y="5361"/>
                  </a:lnTo>
                  <a:cubicBezTo>
                    <a:pt x="8580" y="4773"/>
                    <a:pt x="8355" y="4198"/>
                    <a:pt x="8113" y="3675"/>
                  </a:cubicBezTo>
                  <a:cubicBezTo>
                    <a:pt x="7554" y="2439"/>
                    <a:pt x="6901" y="1458"/>
                    <a:pt x="6591" y="1216"/>
                  </a:cubicBezTo>
                  <a:cubicBezTo>
                    <a:pt x="5912" y="467"/>
                    <a:pt x="4937" y="0"/>
                    <a:pt x="3842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46"/>
            <p:cNvSpPr/>
            <p:nvPr/>
          </p:nvSpPr>
          <p:spPr>
            <a:xfrm>
              <a:off x="6164862" y="2687373"/>
              <a:ext cx="117751" cy="59154"/>
            </a:xfrm>
            <a:custGeom>
              <a:avLst/>
              <a:gdLst/>
              <a:ahLst/>
              <a:cxnLst/>
              <a:rect l="l" t="t" r="r" b="b"/>
              <a:pathLst>
                <a:path w="1270" h="638" extrusionOk="0">
                  <a:moveTo>
                    <a:pt x="1185" y="0"/>
                  </a:moveTo>
                  <a:cubicBezTo>
                    <a:pt x="1181" y="0"/>
                    <a:pt x="1177" y="0"/>
                    <a:pt x="1173" y="1"/>
                  </a:cubicBezTo>
                  <a:cubicBezTo>
                    <a:pt x="762" y="80"/>
                    <a:pt x="372" y="249"/>
                    <a:pt x="40" y="502"/>
                  </a:cubicBezTo>
                  <a:cubicBezTo>
                    <a:pt x="6" y="530"/>
                    <a:pt x="0" y="576"/>
                    <a:pt x="29" y="610"/>
                  </a:cubicBezTo>
                  <a:cubicBezTo>
                    <a:pt x="40" y="632"/>
                    <a:pt x="63" y="637"/>
                    <a:pt x="86" y="637"/>
                  </a:cubicBezTo>
                  <a:cubicBezTo>
                    <a:pt x="102" y="637"/>
                    <a:pt x="119" y="637"/>
                    <a:pt x="136" y="626"/>
                  </a:cubicBezTo>
                  <a:cubicBezTo>
                    <a:pt x="445" y="389"/>
                    <a:pt x="812" y="226"/>
                    <a:pt x="1202" y="153"/>
                  </a:cubicBezTo>
                  <a:cubicBezTo>
                    <a:pt x="1241" y="142"/>
                    <a:pt x="1269" y="103"/>
                    <a:pt x="1264" y="62"/>
                  </a:cubicBezTo>
                  <a:cubicBezTo>
                    <a:pt x="1253" y="27"/>
                    <a:pt x="1220" y="0"/>
                    <a:pt x="11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46"/>
            <p:cNvSpPr/>
            <p:nvPr/>
          </p:nvSpPr>
          <p:spPr>
            <a:xfrm>
              <a:off x="6202506" y="2431746"/>
              <a:ext cx="215475" cy="20295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168" y="1"/>
                  </a:moveTo>
                  <a:cubicBezTo>
                    <a:pt x="541" y="1"/>
                    <a:pt x="23" y="488"/>
                    <a:pt x="12" y="1088"/>
                  </a:cubicBezTo>
                  <a:cubicBezTo>
                    <a:pt x="0" y="1692"/>
                    <a:pt x="508" y="2183"/>
                    <a:pt x="1145" y="2189"/>
                  </a:cubicBezTo>
                  <a:cubicBezTo>
                    <a:pt x="1777" y="2189"/>
                    <a:pt x="2300" y="1703"/>
                    <a:pt x="2313" y="1094"/>
                  </a:cubicBezTo>
                  <a:cubicBezTo>
                    <a:pt x="2323" y="492"/>
                    <a:pt x="1816" y="1"/>
                    <a:pt x="1179" y="1"/>
                  </a:cubicBezTo>
                  <a:cubicBezTo>
                    <a:pt x="1175" y="1"/>
                    <a:pt x="1172" y="1"/>
                    <a:pt x="1168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6100144" y="2515471"/>
              <a:ext cx="73154" cy="63141"/>
            </a:xfrm>
            <a:custGeom>
              <a:avLst/>
              <a:gdLst/>
              <a:ahLst/>
              <a:cxnLst/>
              <a:rect l="l" t="t" r="r" b="b"/>
              <a:pathLst>
                <a:path w="789" h="681" extrusionOk="0">
                  <a:moveTo>
                    <a:pt x="271" y="0"/>
                  </a:moveTo>
                  <a:cubicBezTo>
                    <a:pt x="204" y="0"/>
                    <a:pt x="144" y="22"/>
                    <a:pt x="102" y="68"/>
                  </a:cubicBezTo>
                  <a:cubicBezTo>
                    <a:pt x="0" y="175"/>
                    <a:pt x="45" y="388"/>
                    <a:pt x="208" y="541"/>
                  </a:cubicBezTo>
                  <a:cubicBezTo>
                    <a:pt x="303" y="632"/>
                    <a:pt x="418" y="681"/>
                    <a:pt x="518" y="681"/>
                  </a:cubicBezTo>
                  <a:cubicBezTo>
                    <a:pt x="585" y="681"/>
                    <a:pt x="645" y="659"/>
                    <a:pt x="687" y="614"/>
                  </a:cubicBezTo>
                  <a:cubicBezTo>
                    <a:pt x="789" y="508"/>
                    <a:pt x="744" y="292"/>
                    <a:pt x="581" y="141"/>
                  </a:cubicBezTo>
                  <a:cubicBezTo>
                    <a:pt x="486" y="49"/>
                    <a:pt x="371" y="0"/>
                    <a:pt x="27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46"/>
            <p:cNvSpPr/>
            <p:nvPr/>
          </p:nvSpPr>
          <p:spPr>
            <a:xfrm>
              <a:off x="5997596" y="2592706"/>
              <a:ext cx="173104" cy="165964"/>
            </a:xfrm>
            <a:custGeom>
              <a:avLst/>
              <a:gdLst/>
              <a:ahLst/>
              <a:cxnLst/>
              <a:rect l="l" t="t" r="r" b="b"/>
              <a:pathLst>
                <a:path w="1867" h="1790" extrusionOk="0">
                  <a:moveTo>
                    <a:pt x="756" y="1"/>
                  </a:moveTo>
                  <a:cubicBezTo>
                    <a:pt x="756" y="1"/>
                    <a:pt x="1" y="1743"/>
                    <a:pt x="282" y="1788"/>
                  </a:cubicBezTo>
                  <a:cubicBezTo>
                    <a:pt x="289" y="1789"/>
                    <a:pt x="297" y="1790"/>
                    <a:pt x="306" y="1790"/>
                  </a:cubicBezTo>
                  <a:cubicBezTo>
                    <a:pt x="631" y="1790"/>
                    <a:pt x="1867" y="1083"/>
                    <a:pt x="1867" y="1083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5918228" y="1943115"/>
              <a:ext cx="718746" cy="467296"/>
            </a:xfrm>
            <a:custGeom>
              <a:avLst/>
              <a:gdLst/>
              <a:ahLst/>
              <a:cxnLst/>
              <a:rect l="l" t="t" r="r" b="b"/>
              <a:pathLst>
                <a:path w="7752" h="5040" extrusionOk="0">
                  <a:moveTo>
                    <a:pt x="3319" y="0"/>
                  </a:moveTo>
                  <a:cubicBezTo>
                    <a:pt x="3182" y="0"/>
                    <a:pt x="3043" y="7"/>
                    <a:pt x="2903" y="22"/>
                  </a:cubicBezTo>
                  <a:cubicBezTo>
                    <a:pt x="1674" y="152"/>
                    <a:pt x="602" y="879"/>
                    <a:pt x="0" y="1911"/>
                  </a:cubicBezTo>
                  <a:lnTo>
                    <a:pt x="157" y="2075"/>
                  </a:lnTo>
                  <a:cubicBezTo>
                    <a:pt x="643" y="3376"/>
                    <a:pt x="1939" y="4334"/>
                    <a:pt x="3326" y="4409"/>
                  </a:cubicBezTo>
                  <a:cubicBezTo>
                    <a:pt x="3383" y="4412"/>
                    <a:pt x="3440" y="4414"/>
                    <a:pt x="3497" y="4414"/>
                  </a:cubicBezTo>
                  <a:cubicBezTo>
                    <a:pt x="3913" y="4414"/>
                    <a:pt x="4335" y="4323"/>
                    <a:pt x="4662" y="4076"/>
                  </a:cubicBezTo>
                  <a:cubicBezTo>
                    <a:pt x="5001" y="4498"/>
                    <a:pt x="5552" y="4729"/>
                    <a:pt x="6100" y="4729"/>
                  </a:cubicBezTo>
                  <a:cubicBezTo>
                    <a:pt x="6262" y="4729"/>
                    <a:pt x="6423" y="4708"/>
                    <a:pt x="6579" y="4667"/>
                  </a:cubicBezTo>
                  <a:cubicBezTo>
                    <a:pt x="6787" y="4792"/>
                    <a:pt x="7002" y="4916"/>
                    <a:pt x="7211" y="5039"/>
                  </a:cubicBezTo>
                  <a:cubicBezTo>
                    <a:pt x="7453" y="4656"/>
                    <a:pt x="7633" y="4240"/>
                    <a:pt x="7752" y="3811"/>
                  </a:cubicBezTo>
                  <a:cubicBezTo>
                    <a:pt x="7171" y="2525"/>
                    <a:pt x="6488" y="1516"/>
                    <a:pt x="6167" y="1263"/>
                  </a:cubicBezTo>
                  <a:cubicBezTo>
                    <a:pt x="5469" y="488"/>
                    <a:pt x="4455" y="0"/>
                    <a:pt x="331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6435046" y="2219140"/>
              <a:ext cx="262020" cy="241436"/>
            </a:xfrm>
            <a:custGeom>
              <a:avLst/>
              <a:gdLst/>
              <a:ahLst/>
              <a:cxnLst/>
              <a:rect l="l" t="t" r="r" b="b"/>
              <a:pathLst>
                <a:path w="2826" h="2604" extrusionOk="0">
                  <a:moveTo>
                    <a:pt x="1363" y="0"/>
                  </a:moveTo>
                  <a:cubicBezTo>
                    <a:pt x="1194" y="0"/>
                    <a:pt x="1024" y="29"/>
                    <a:pt x="864" y="89"/>
                  </a:cubicBezTo>
                  <a:cubicBezTo>
                    <a:pt x="1" y="410"/>
                    <a:pt x="464" y="2147"/>
                    <a:pt x="464" y="2147"/>
                  </a:cubicBezTo>
                  <a:lnTo>
                    <a:pt x="1614" y="2603"/>
                  </a:lnTo>
                  <a:cubicBezTo>
                    <a:pt x="1614" y="2603"/>
                    <a:pt x="2160" y="2395"/>
                    <a:pt x="2527" y="1380"/>
                  </a:cubicBezTo>
                  <a:cubicBezTo>
                    <a:pt x="2826" y="554"/>
                    <a:pt x="2106" y="0"/>
                    <a:pt x="1363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46"/>
            <p:cNvSpPr/>
            <p:nvPr/>
          </p:nvSpPr>
          <p:spPr>
            <a:xfrm>
              <a:off x="6503102" y="2218862"/>
              <a:ext cx="74359" cy="184230"/>
            </a:xfrm>
            <a:custGeom>
              <a:avLst/>
              <a:gdLst/>
              <a:ahLst/>
              <a:cxnLst/>
              <a:rect l="l" t="t" r="r" b="b"/>
              <a:pathLst>
                <a:path w="802" h="1987" extrusionOk="0">
                  <a:moveTo>
                    <a:pt x="345" y="1"/>
                  </a:moveTo>
                  <a:cubicBezTo>
                    <a:pt x="317" y="1"/>
                    <a:pt x="289" y="18"/>
                    <a:pt x="276" y="48"/>
                  </a:cubicBezTo>
                  <a:cubicBezTo>
                    <a:pt x="0" y="678"/>
                    <a:pt x="164" y="1485"/>
                    <a:pt x="660" y="1964"/>
                  </a:cubicBezTo>
                  <a:cubicBezTo>
                    <a:pt x="677" y="1981"/>
                    <a:pt x="694" y="1987"/>
                    <a:pt x="716" y="1987"/>
                  </a:cubicBezTo>
                  <a:cubicBezTo>
                    <a:pt x="734" y="1987"/>
                    <a:pt x="755" y="1976"/>
                    <a:pt x="773" y="1964"/>
                  </a:cubicBezTo>
                  <a:cubicBezTo>
                    <a:pt x="801" y="1930"/>
                    <a:pt x="801" y="1885"/>
                    <a:pt x="767" y="1851"/>
                  </a:cubicBezTo>
                  <a:cubicBezTo>
                    <a:pt x="315" y="1417"/>
                    <a:pt x="164" y="684"/>
                    <a:pt x="417" y="109"/>
                  </a:cubicBezTo>
                  <a:cubicBezTo>
                    <a:pt x="435" y="69"/>
                    <a:pt x="412" y="25"/>
                    <a:pt x="372" y="7"/>
                  </a:cubicBezTo>
                  <a:cubicBezTo>
                    <a:pt x="364" y="3"/>
                    <a:pt x="354" y="1"/>
                    <a:pt x="34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6540746" y="2294707"/>
              <a:ext cx="78439" cy="81221"/>
            </a:xfrm>
            <a:custGeom>
              <a:avLst/>
              <a:gdLst/>
              <a:ahLst/>
              <a:cxnLst/>
              <a:rect l="l" t="t" r="r" b="b"/>
              <a:pathLst>
                <a:path w="846" h="876" extrusionOk="0">
                  <a:moveTo>
                    <a:pt x="766" y="0"/>
                  </a:moveTo>
                  <a:cubicBezTo>
                    <a:pt x="763" y="0"/>
                    <a:pt x="759" y="1"/>
                    <a:pt x="755" y="1"/>
                  </a:cubicBezTo>
                  <a:cubicBezTo>
                    <a:pt x="451" y="29"/>
                    <a:pt x="242" y="266"/>
                    <a:pt x="146" y="402"/>
                  </a:cubicBezTo>
                  <a:cubicBezTo>
                    <a:pt x="39" y="554"/>
                    <a:pt x="0" y="690"/>
                    <a:pt x="29" y="813"/>
                  </a:cubicBezTo>
                  <a:cubicBezTo>
                    <a:pt x="39" y="853"/>
                    <a:pt x="68" y="875"/>
                    <a:pt x="102" y="875"/>
                  </a:cubicBezTo>
                  <a:lnTo>
                    <a:pt x="119" y="875"/>
                  </a:lnTo>
                  <a:cubicBezTo>
                    <a:pt x="164" y="864"/>
                    <a:pt x="187" y="825"/>
                    <a:pt x="180" y="779"/>
                  </a:cubicBezTo>
                  <a:cubicBezTo>
                    <a:pt x="164" y="701"/>
                    <a:pt x="192" y="605"/>
                    <a:pt x="271" y="492"/>
                  </a:cubicBezTo>
                  <a:cubicBezTo>
                    <a:pt x="411" y="295"/>
                    <a:pt x="593" y="170"/>
                    <a:pt x="773" y="154"/>
                  </a:cubicBezTo>
                  <a:cubicBezTo>
                    <a:pt x="812" y="149"/>
                    <a:pt x="846" y="109"/>
                    <a:pt x="840" y="69"/>
                  </a:cubicBezTo>
                  <a:cubicBezTo>
                    <a:pt x="835" y="28"/>
                    <a:pt x="806" y="0"/>
                    <a:pt x="76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6344738" y="2525856"/>
              <a:ext cx="1086278" cy="2082620"/>
            </a:xfrm>
            <a:custGeom>
              <a:avLst/>
              <a:gdLst/>
              <a:ahLst/>
              <a:cxnLst/>
              <a:rect l="l" t="t" r="r" b="b"/>
              <a:pathLst>
                <a:path w="11716" h="22462" extrusionOk="0">
                  <a:moveTo>
                    <a:pt x="4961" y="0"/>
                  </a:moveTo>
                  <a:lnTo>
                    <a:pt x="4872" y="91"/>
                  </a:lnTo>
                  <a:lnTo>
                    <a:pt x="4617" y="356"/>
                  </a:lnTo>
                  <a:lnTo>
                    <a:pt x="2622" y="2464"/>
                  </a:lnTo>
                  <a:lnTo>
                    <a:pt x="2098" y="3016"/>
                  </a:lnTo>
                  <a:lnTo>
                    <a:pt x="2007" y="3107"/>
                  </a:lnTo>
                  <a:lnTo>
                    <a:pt x="2673" y="4539"/>
                  </a:lnTo>
                  <a:cubicBezTo>
                    <a:pt x="2673" y="4539"/>
                    <a:pt x="355" y="10978"/>
                    <a:pt x="170" y="12183"/>
                  </a:cubicBezTo>
                  <a:cubicBezTo>
                    <a:pt x="1" y="13238"/>
                    <a:pt x="1494" y="16891"/>
                    <a:pt x="1867" y="17765"/>
                  </a:cubicBezTo>
                  <a:cubicBezTo>
                    <a:pt x="1917" y="17884"/>
                    <a:pt x="1945" y="17957"/>
                    <a:pt x="1945" y="17957"/>
                  </a:cubicBezTo>
                  <a:lnTo>
                    <a:pt x="1026" y="22461"/>
                  </a:lnTo>
                  <a:lnTo>
                    <a:pt x="11716" y="22461"/>
                  </a:lnTo>
                  <a:lnTo>
                    <a:pt x="10001" y="17703"/>
                  </a:lnTo>
                  <a:cubicBezTo>
                    <a:pt x="10001" y="17703"/>
                    <a:pt x="10030" y="17557"/>
                    <a:pt x="10069" y="17291"/>
                  </a:cubicBezTo>
                  <a:cubicBezTo>
                    <a:pt x="10188" y="16565"/>
                    <a:pt x="10396" y="14918"/>
                    <a:pt x="10402" y="12764"/>
                  </a:cubicBezTo>
                  <a:cubicBezTo>
                    <a:pt x="10402" y="12370"/>
                    <a:pt x="10396" y="11952"/>
                    <a:pt x="10385" y="11519"/>
                  </a:cubicBezTo>
                  <a:cubicBezTo>
                    <a:pt x="10256" y="7900"/>
                    <a:pt x="9590" y="6027"/>
                    <a:pt x="7622" y="3175"/>
                  </a:cubicBezTo>
                  <a:cubicBezTo>
                    <a:pt x="5796" y="513"/>
                    <a:pt x="4961" y="0"/>
                    <a:pt x="4961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46"/>
            <p:cNvSpPr/>
            <p:nvPr/>
          </p:nvSpPr>
          <p:spPr>
            <a:xfrm>
              <a:off x="6034776" y="2441667"/>
              <a:ext cx="127487" cy="71949"/>
            </a:xfrm>
            <a:custGeom>
              <a:avLst/>
              <a:gdLst/>
              <a:ahLst/>
              <a:cxnLst/>
              <a:rect l="l" t="t" r="r" b="b"/>
              <a:pathLst>
                <a:path w="1375" h="776" extrusionOk="0">
                  <a:moveTo>
                    <a:pt x="1263" y="0"/>
                  </a:moveTo>
                  <a:lnTo>
                    <a:pt x="1263" y="0"/>
                  </a:lnTo>
                  <a:cubicBezTo>
                    <a:pt x="913" y="232"/>
                    <a:pt x="524" y="446"/>
                    <a:pt x="107" y="643"/>
                  </a:cubicBezTo>
                  <a:cubicBezTo>
                    <a:pt x="0" y="689"/>
                    <a:pt x="6" y="762"/>
                    <a:pt x="112" y="773"/>
                  </a:cubicBezTo>
                  <a:cubicBezTo>
                    <a:pt x="153" y="775"/>
                    <a:pt x="193" y="776"/>
                    <a:pt x="235" y="776"/>
                  </a:cubicBezTo>
                  <a:cubicBezTo>
                    <a:pt x="339" y="776"/>
                    <a:pt x="447" y="769"/>
                    <a:pt x="563" y="745"/>
                  </a:cubicBezTo>
                  <a:cubicBezTo>
                    <a:pt x="812" y="700"/>
                    <a:pt x="1065" y="593"/>
                    <a:pt x="1206" y="463"/>
                  </a:cubicBezTo>
                  <a:cubicBezTo>
                    <a:pt x="1375" y="305"/>
                    <a:pt x="1336" y="120"/>
                    <a:pt x="126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46"/>
            <p:cNvSpPr/>
            <p:nvPr/>
          </p:nvSpPr>
          <p:spPr>
            <a:xfrm>
              <a:off x="5822449" y="2020350"/>
              <a:ext cx="266748" cy="553616"/>
            </a:xfrm>
            <a:custGeom>
              <a:avLst/>
              <a:gdLst/>
              <a:ahLst/>
              <a:cxnLst/>
              <a:rect l="l" t="t" r="r" b="b"/>
              <a:pathLst>
                <a:path w="2877" h="5971" extrusionOk="0">
                  <a:moveTo>
                    <a:pt x="1190" y="1"/>
                  </a:moveTo>
                  <a:cubicBezTo>
                    <a:pt x="485" y="824"/>
                    <a:pt x="74" y="1884"/>
                    <a:pt x="35" y="2967"/>
                  </a:cubicBezTo>
                  <a:cubicBezTo>
                    <a:pt x="1" y="4043"/>
                    <a:pt x="357" y="5103"/>
                    <a:pt x="999" y="5971"/>
                  </a:cubicBezTo>
                  <a:cubicBezTo>
                    <a:pt x="1596" y="5396"/>
                    <a:pt x="2273" y="4877"/>
                    <a:pt x="2876" y="4302"/>
                  </a:cubicBezTo>
                  <a:cubicBezTo>
                    <a:pt x="1957" y="3254"/>
                    <a:pt x="1405" y="1890"/>
                    <a:pt x="1331" y="497"/>
                  </a:cubicBezTo>
                  <a:cubicBezTo>
                    <a:pt x="1320" y="328"/>
                    <a:pt x="1202" y="170"/>
                    <a:pt x="119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5879935" y="1885166"/>
              <a:ext cx="285477" cy="29614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608" y="0"/>
                  </a:moveTo>
                  <a:cubicBezTo>
                    <a:pt x="2506" y="0"/>
                    <a:pt x="2400" y="31"/>
                    <a:pt x="2301" y="67"/>
                  </a:cubicBezTo>
                  <a:cubicBezTo>
                    <a:pt x="1980" y="184"/>
                    <a:pt x="1681" y="353"/>
                    <a:pt x="1405" y="551"/>
                  </a:cubicBezTo>
                  <a:cubicBezTo>
                    <a:pt x="937" y="895"/>
                    <a:pt x="515" y="1363"/>
                    <a:pt x="255" y="1888"/>
                  </a:cubicBezTo>
                  <a:cubicBezTo>
                    <a:pt x="80" y="2242"/>
                    <a:pt x="0" y="3043"/>
                    <a:pt x="502" y="3179"/>
                  </a:cubicBezTo>
                  <a:cubicBezTo>
                    <a:pt x="540" y="3189"/>
                    <a:pt x="579" y="3194"/>
                    <a:pt x="617" y="3194"/>
                  </a:cubicBezTo>
                  <a:cubicBezTo>
                    <a:pt x="782" y="3194"/>
                    <a:pt x="947" y="3105"/>
                    <a:pt x="1090" y="3009"/>
                  </a:cubicBezTo>
                  <a:cubicBezTo>
                    <a:pt x="1777" y="2552"/>
                    <a:pt x="2335" y="1927"/>
                    <a:pt x="2786" y="1245"/>
                  </a:cubicBezTo>
                  <a:cubicBezTo>
                    <a:pt x="2922" y="1042"/>
                    <a:pt x="3052" y="822"/>
                    <a:pt x="3068" y="574"/>
                  </a:cubicBezTo>
                  <a:cubicBezTo>
                    <a:pt x="3079" y="332"/>
                    <a:pt x="2943" y="61"/>
                    <a:pt x="2701" y="10"/>
                  </a:cubicBezTo>
                  <a:cubicBezTo>
                    <a:pt x="2671" y="3"/>
                    <a:pt x="2640" y="0"/>
                    <a:pt x="260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46"/>
            <p:cNvSpPr/>
            <p:nvPr/>
          </p:nvSpPr>
          <p:spPr>
            <a:xfrm>
              <a:off x="6439868" y="4129065"/>
              <a:ext cx="991150" cy="479442"/>
            </a:xfrm>
            <a:custGeom>
              <a:avLst/>
              <a:gdLst/>
              <a:ahLst/>
              <a:cxnLst/>
              <a:rect l="l" t="t" r="r" b="b"/>
              <a:pathLst>
                <a:path w="10690" h="5171" extrusionOk="0">
                  <a:moveTo>
                    <a:pt x="9043" y="0"/>
                  </a:moveTo>
                  <a:cubicBezTo>
                    <a:pt x="8671" y="68"/>
                    <a:pt x="8293" y="130"/>
                    <a:pt x="7910" y="182"/>
                  </a:cubicBezTo>
                  <a:cubicBezTo>
                    <a:pt x="7864" y="192"/>
                    <a:pt x="7820" y="198"/>
                    <a:pt x="7770" y="203"/>
                  </a:cubicBezTo>
                  <a:lnTo>
                    <a:pt x="7757" y="203"/>
                  </a:lnTo>
                  <a:cubicBezTo>
                    <a:pt x="7335" y="266"/>
                    <a:pt x="6906" y="317"/>
                    <a:pt x="6477" y="362"/>
                  </a:cubicBezTo>
                  <a:cubicBezTo>
                    <a:pt x="5368" y="474"/>
                    <a:pt x="4252" y="536"/>
                    <a:pt x="3135" y="542"/>
                  </a:cubicBezTo>
                  <a:lnTo>
                    <a:pt x="2972" y="542"/>
                  </a:lnTo>
                  <a:cubicBezTo>
                    <a:pt x="2932" y="542"/>
                    <a:pt x="2886" y="542"/>
                    <a:pt x="2853" y="536"/>
                  </a:cubicBezTo>
                  <a:lnTo>
                    <a:pt x="2819" y="536"/>
                  </a:lnTo>
                  <a:cubicBezTo>
                    <a:pt x="2313" y="518"/>
                    <a:pt x="1776" y="459"/>
                    <a:pt x="1257" y="459"/>
                  </a:cubicBezTo>
                  <a:cubicBezTo>
                    <a:pt x="1117" y="459"/>
                    <a:pt x="977" y="463"/>
                    <a:pt x="841" y="474"/>
                  </a:cubicBezTo>
                  <a:cubicBezTo>
                    <a:pt x="891" y="593"/>
                    <a:pt x="919" y="666"/>
                    <a:pt x="919" y="666"/>
                  </a:cubicBezTo>
                  <a:lnTo>
                    <a:pt x="0" y="5170"/>
                  </a:lnTo>
                  <a:lnTo>
                    <a:pt x="10690" y="5170"/>
                  </a:lnTo>
                  <a:lnTo>
                    <a:pt x="8975" y="412"/>
                  </a:lnTo>
                  <a:cubicBezTo>
                    <a:pt x="8975" y="412"/>
                    <a:pt x="9004" y="266"/>
                    <a:pt x="9043" y="0"/>
                  </a:cubicBezTo>
                  <a:close/>
                </a:path>
              </a:pathLst>
            </a:custGeom>
            <a:solidFill>
              <a:srgbClr val="7BA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6698555" y="3322963"/>
              <a:ext cx="461733" cy="1285528"/>
            </a:xfrm>
            <a:custGeom>
              <a:avLst/>
              <a:gdLst/>
              <a:ahLst/>
              <a:cxnLst/>
              <a:rect l="l" t="t" r="r" b="b"/>
              <a:pathLst>
                <a:path w="4980" h="13865" extrusionOk="0">
                  <a:moveTo>
                    <a:pt x="4980" y="1"/>
                  </a:moveTo>
                  <a:lnTo>
                    <a:pt x="255" y="875"/>
                  </a:lnTo>
                  <a:lnTo>
                    <a:pt x="102" y="903"/>
                  </a:lnTo>
                  <a:lnTo>
                    <a:pt x="0" y="920"/>
                  </a:lnTo>
                  <a:lnTo>
                    <a:pt x="41" y="6271"/>
                  </a:lnTo>
                  <a:lnTo>
                    <a:pt x="63" y="9230"/>
                  </a:lnTo>
                  <a:lnTo>
                    <a:pt x="91" y="13864"/>
                  </a:lnTo>
                  <a:lnTo>
                    <a:pt x="4980" y="13864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46"/>
            <p:cNvSpPr/>
            <p:nvPr/>
          </p:nvSpPr>
          <p:spPr>
            <a:xfrm>
              <a:off x="6700131" y="3106928"/>
              <a:ext cx="94757" cy="1501560"/>
            </a:xfrm>
            <a:custGeom>
              <a:avLst/>
              <a:gdLst/>
              <a:ahLst/>
              <a:cxnLst/>
              <a:rect l="l" t="t" r="r" b="b"/>
              <a:pathLst>
                <a:path w="1022" h="16195" extrusionOk="0">
                  <a:moveTo>
                    <a:pt x="933" y="1"/>
                  </a:moveTo>
                  <a:cubicBezTo>
                    <a:pt x="910" y="1"/>
                    <a:pt x="888" y="12"/>
                    <a:pt x="875" y="36"/>
                  </a:cubicBezTo>
                  <a:cubicBezTo>
                    <a:pt x="847" y="77"/>
                    <a:pt x="193" y="1024"/>
                    <a:pt x="97" y="2929"/>
                  </a:cubicBezTo>
                  <a:cubicBezTo>
                    <a:pt x="92" y="3013"/>
                    <a:pt x="92" y="3109"/>
                    <a:pt x="85" y="3233"/>
                  </a:cubicBezTo>
                  <a:cubicBezTo>
                    <a:pt x="51" y="4203"/>
                    <a:pt x="35" y="6328"/>
                    <a:pt x="24" y="8601"/>
                  </a:cubicBezTo>
                  <a:cubicBezTo>
                    <a:pt x="17" y="9587"/>
                    <a:pt x="12" y="10602"/>
                    <a:pt x="12" y="11560"/>
                  </a:cubicBezTo>
                  <a:cubicBezTo>
                    <a:pt x="6" y="13634"/>
                    <a:pt x="1" y="15456"/>
                    <a:pt x="1" y="16194"/>
                  </a:cubicBezTo>
                  <a:lnTo>
                    <a:pt x="152" y="16194"/>
                  </a:lnTo>
                  <a:cubicBezTo>
                    <a:pt x="152" y="15456"/>
                    <a:pt x="159" y="13634"/>
                    <a:pt x="165" y="11566"/>
                  </a:cubicBezTo>
                  <a:cubicBezTo>
                    <a:pt x="175" y="8370"/>
                    <a:pt x="193" y="4569"/>
                    <a:pt x="238" y="3205"/>
                  </a:cubicBezTo>
                  <a:cubicBezTo>
                    <a:pt x="243" y="3098"/>
                    <a:pt x="248" y="3013"/>
                    <a:pt x="248" y="2934"/>
                  </a:cubicBezTo>
                  <a:cubicBezTo>
                    <a:pt x="345" y="1079"/>
                    <a:pt x="993" y="132"/>
                    <a:pt x="998" y="121"/>
                  </a:cubicBezTo>
                  <a:cubicBezTo>
                    <a:pt x="1021" y="87"/>
                    <a:pt x="1016" y="43"/>
                    <a:pt x="976" y="14"/>
                  </a:cubicBezTo>
                  <a:cubicBezTo>
                    <a:pt x="963" y="5"/>
                    <a:pt x="948" y="1"/>
                    <a:pt x="93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46"/>
            <p:cNvSpPr/>
            <p:nvPr/>
          </p:nvSpPr>
          <p:spPr>
            <a:xfrm>
              <a:off x="7153344" y="3439512"/>
              <a:ext cx="28928" cy="1168982"/>
            </a:xfrm>
            <a:custGeom>
              <a:avLst/>
              <a:gdLst/>
              <a:ahLst/>
              <a:cxnLst/>
              <a:rect l="l" t="t" r="r" b="b"/>
              <a:pathLst>
                <a:path w="312" h="12608" extrusionOk="0">
                  <a:moveTo>
                    <a:pt x="237" y="1"/>
                  </a:moveTo>
                  <a:cubicBezTo>
                    <a:pt x="187" y="1"/>
                    <a:pt x="158" y="35"/>
                    <a:pt x="158" y="75"/>
                  </a:cubicBezTo>
                  <a:lnTo>
                    <a:pt x="75" y="6739"/>
                  </a:lnTo>
                  <a:lnTo>
                    <a:pt x="62" y="7640"/>
                  </a:lnTo>
                  <a:lnTo>
                    <a:pt x="0" y="12607"/>
                  </a:lnTo>
                  <a:lnTo>
                    <a:pt x="153" y="12607"/>
                  </a:lnTo>
                  <a:lnTo>
                    <a:pt x="215" y="7619"/>
                  </a:lnTo>
                  <a:lnTo>
                    <a:pt x="288" y="1749"/>
                  </a:lnTo>
                  <a:lnTo>
                    <a:pt x="294" y="1530"/>
                  </a:lnTo>
                  <a:lnTo>
                    <a:pt x="311" y="75"/>
                  </a:lnTo>
                  <a:cubicBezTo>
                    <a:pt x="311" y="35"/>
                    <a:pt x="278" y="1"/>
                    <a:pt x="23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46"/>
            <p:cNvSpPr/>
            <p:nvPr/>
          </p:nvSpPr>
          <p:spPr>
            <a:xfrm>
              <a:off x="7166974" y="3554205"/>
              <a:ext cx="52942" cy="49604"/>
            </a:xfrm>
            <a:custGeom>
              <a:avLst/>
              <a:gdLst/>
              <a:ahLst/>
              <a:cxnLst/>
              <a:rect l="l" t="t" r="r" b="b"/>
              <a:pathLst>
                <a:path w="571" h="535" extrusionOk="0">
                  <a:moveTo>
                    <a:pt x="485" y="1"/>
                  </a:moveTo>
                  <a:cubicBezTo>
                    <a:pt x="465" y="1"/>
                    <a:pt x="445" y="8"/>
                    <a:pt x="428" y="22"/>
                  </a:cubicBezTo>
                  <a:lnTo>
                    <a:pt x="34" y="400"/>
                  </a:lnTo>
                  <a:cubicBezTo>
                    <a:pt x="6" y="428"/>
                    <a:pt x="1" y="478"/>
                    <a:pt x="34" y="512"/>
                  </a:cubicBezTo>
                  <a:cubicBezTo>
                    <a:pt x="45" y="523"/>
                    <a:pt x="68" y="535"/>
                    <a:pt x="85" y="535"/>
                  </a:cubicBezTo>
                  <a:cubicBezTo>
                    <a:pt x="108" y="535"/>
                    <a:pt x="124" y="523"/>
                    <a:pt x="141" y="512"/>
                  </a:cubicBezTo>
                  <a:lnTo>
                    <a:pt x="536" y="129"/>
                  </a:lnTo>
                  <a:cubicBezTo>
                    <a:pt x="570" y="101"/>
                    <a:pt x="570" y="56"/>
                    <a:pt x="542" y="22"/>
                  </a:cubicBezTo>
                  <a:cubicBezTo>
                    <a:pt x="525" y="8"/>
                    <a:pt x="505" y="1"/>
                    <a:pt x="48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46"/>
            <p:cNvSpPr/>
            <p:nvPr/>
          </p:nvSpPr>
          <p:spPr>
            <a:xfrm rot="-759633">
              <a:off x="7012458" y="847248"/>
              <a:ext cx="2328178" cy="1189301"/>
            </a:xfrm>
            <a:custGeom>
              <a:avLst/>
              <a:gdLst/>
              <a:ahLst/>
              <a:cxnLst/>
              <a:rect l="l" t="t" r="r" b="b"/>
              <a:pathLst>
                <a:path w="15606" h="7972" extrusionOk="0">
                  <a:moveTo>
                    <a:pt x="13638" y="1"/>
                  </a:moveTo>
                  <a:cubicBezTo>
                    <a:pt x="13638" y="1"/>
                    <a:pt x="5655" y="3711"/>
                    <a:pt x="5559" y="3805"/>
                  </a:cubicBezTo>
                  <a:cubicBezTo>
                    <a:pt x="5463" y="3901"/>
                    <a:pt x="5203" y="4380"/>
                    <a:pt x="5203" y="4380"/>
                  </a:cubicBezTo>
                  <a:cubicBezTo>
                    <a:pt x="5203" y="4380"/>
                    <a:pt x="0" y="6342"/>
                    <a:pt x="157" y="6850"/>
                  </a:cubicBezTo>
                  <a:cubicBezTo>
                    <a:pt x="187" y="6945"/>
                    <a:pt x="335" y="6983"/>
                    <a:pt x="556" y="6983"/>
                  </a:cubicBezTo>
                  <a:cubicBezTo>
                    <a:pt x="1519" y="6983"/>
                    <a:pt x="3867" y="6253"/>
                    <a:pt x="3867" y="6253"/>
                  </a:cubicBezTo>
                  <a:lnTo>
                    <a:pt x="3867" y="6253"/>
                  </a:lnTo>
                  <a:cubicBezTo>
                    <a:pt x="3867" y="6253"/>
                    <a:pt x="3805" y="6946"/>
                    <a:pt x="4471" y="7042"/>
                  </a:cubicBezTo>
                  <a:cubicBezTo>
                    <a:pt x="4471" y="7042"/>
                    <a:pt x="4451" y="7633"/>
                    <a:pt x="4971" y="7633"/>
                  </a:cubicBezTo>
                  <a:cubicBezTo>
                    <a:pt x="5077" y="7633"/>
                    <a:pt x="5206" y="7608"/>
                    <a:pt x="5361" y="7549"/>
                  </a:cubicBezTo>
                  <a:cubicBezTo>
                    <a:pt x="5361" y="7549"/>
                    <a:pt x="5475" y="7861"/>
                    <a:pt x="5869" y="7861"/>
                  </a:cubicBezTo>
                  <a:cubicBezTo>
                    <a:pt x="6023" y="7861"/>
                    <a:pt x="6221" y="7813"/>
                    <a:pt x="6472" y="7679"/>
                  </a:cubicBezTo>
                  <a:cubicBezTo>
                    <a:pt x="6472" y="7679"/>
                    <a:pt x="6527" y="7972"/>
                    <a:pt x="6845" y="7972"/>
                  </a:cubicBezTo>
                  <a:cubicBezTo>
                    <a:pt x="6945" y="7972"/>
                    <a:pt x="7072" y="7942"/>
                    <a:pt x="7232" y="7865"/>
                  </a:cubicBezTo>
                  <a:cubicBezTo>
                    <a:pt x="7898" y="7549"/>
                    <a:pt x="10723" y="5395"/>
                    <a:pt x="10723" y="5395"/>
                  </a:cubicBezTo>
                  <a:lnTo>
                    <a:pt x="15605" y="2730"/>
                  </a:lnTo>
                  <a:lnTo>
                    <a:pt x="13638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46"/>
            <p:cNvSpPr/>
            <p:nvPr/>
          </p:nvSpPr>
          <p:spPr>
            <a:xfrm rot="-759633">
              <a:off x="7034728" y="844778"/>
              <a:ext cx="2305651" cy="1189451"/>
            </a:xfrm>
            <a:custGeom>
              <a:avLst/>
              <a:gdLst/>
              <a:ahLst/>
              <a:cxnLst/>
              <a:rect l="l" t="t" r="r" b="b"/>
              <a:pathLst>
                <a:path w="15455" h="7973" extrusionOk="0">
                  <a:moveTo>
                    <a:pt x="13487" y="1"/>
                  </a:moveTo>
                  <a:cubicBezTo>
                    <a:pt x="13487" y="1"/>
                    <a:pt x="5504" y="3711"/>
                    <a:pt x="5408" y="3805"/>
                  </a:cubicBezTo>
                  <a:cubicBezTo>
                    <a:pt x="5312" y="3901"/>
                    <a:pt x="5052" y="4380"/>
                    <a:pt x="5052" y="4380"/>
                  </a:cubicBezTo>
                  <a:cubicBezTo>
                    <a:pt x="5052" y="4380"/>
                    <a:pt x="1" y="6287"/>
                    <a:pt x="1" y="6828"/>
                  </a:cubicBezTo>
                  <a:cubicBezTo>
                    <a:pt x="1" y="6839"/>
                    <a:pt x="6" y="6844"/>
                    <a:pt x="6" y="6850"/>
                  </a:cubicBezTo>
                  <a:cubicBezTo>
                    <a:pt x="35" y="6946"/>
                    <a:pt x="181" y="6985"/>
                    <a:pt x="401" y="6985"/>
                  </a:cubicBezTo>
                  <a:cubicBezTo>
                    <a:pt x="1365" y="6985"/>
                    <a:pt x="3716" y="6253"/>
                    <a:pt x="3716" y="6253"/>
                  </a:cubicBezTo>
                  <a:lnTo>
                    <a:pt x="3716" y="6298"/>
                  </a:lnTo>
                  <a:cubicBezTo>
                    <a:pt x="3716" y="6456"/>
                    <a:pt x="3761" y="6963"/>
                    <a:pt x="4320" y="7042"/>
                  </a:cubicBezTo>
                  <a:lnTo>
                    <a:pt x="4320" y="7053"/>
                  </a:lnTo>
                  <a:cubicBezTo>
                    <a:pt x="4320" y="7133"/>
                    <a:pt x="4341" y="7635"/>
                    <a:pt x="4822" y="7635"/>
                  </a:cubicBezTo>
                  <a:cubicBezTo>
                    <a:pt x="4923" y="7635"/>
                    <a:pt x="5052" y="7612"/>
                    <a:pt x="5210" y="7549"/>
                  </a:cubicBezTo>
                  <a:cubicBezTo>
                    <a:pt x="5210" y="7549"/>
                    <a:pt x="5322" y="7859"/>
                    <a:pt x="5717" y="7859"/>
                  </a:cubicBezTo>
                  <a:cubicBezTo>
                    <a:pt x="5870" y="7859"/>
                    <a:pt x="6067" y="7815"/>
                    <a:pt x="6321" y="7679"/>
                  </a:cubicBezTo>
                  <a:cubicBezTo>
                    <a:pt x="6321" y="7679"/>
                    <a:pt x="6378" y="7973"/>
                    <a:pt x="6693" y="7973"/>
                  </a:cubicBezTo>
                  <a:cubicBezTo>
                    <a:pt x="6795" y="7973"/>
                    <a:pt x="6924" y="7944"/>
                    <a:pt x="7081" y="7865"/>
                  </a:cubicBezTo>
                  <a:cubicBezTo>
                    <a:pt x="7747" y="7549"/>
                    <a:pt x="10572" y="5395"/>
                    <a:pt x="10572" y="5395"/>
                  </a:cubicBezTo>
                  <a:lnTo>
                    <a:pt x="15454" y="2730"/>
                  </a:lnTo>
                  <a:lnTo>
                    <a:pt x="13487" y="1"/>
                  </a:lnTo>
                  <a:close/>
                </a:path>
              </a:pathLst>
            </a:custGeom>
            <a:solidFill>
              <a:srgbClr val="DA8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46"/>
            <p:cNvSpPr/>
            <p:nvPr/>
          </p:nvSpPr>
          <p:spPr>
            <a:xfrm rot="-759633">
              <a:off x="7719481" y="1452135"/>
              <a:ext cx="539303" cy="496487"/>
            </a:xfrm>
            <a:custGeom>
              <a:avLst/>
              <a:gdLst/>
              <a:ahLst/>
              <a:cxnLst/>
              <a:rect l="l" t="t" r="r" b="b"/>
              <a:pathLst>
                <a:path w="3615" h="3328" extrusionOk="0">
                  <a:moveTo>
                    <a:pt x="1169" y="1"/>
                  </a:moveTo>
                  <a:cubicBezTo>
                    <a:pt x="1145" y="1"/>
                    <a:pt x="1123" y="13"/>
                    <a:pt x="1112" y="35"/>
                  </a:cubicBezTo>
                  <a:cubicBezTo>
                    <a:pt x="1073" y="91"/>
                    <a:pt x="188" y="1462"/>
                    <a:pt x="125" y="1936"/>
                  </a:cubicBezTo>
                  <a:cubicBezTo>
                    <a:pt x="75" y="2267"/>
                    <a:pt x="29" y="2798"/>
                    <a:pt x="8" y="3086"/>
                  </a:cubicBezTo>
                  <a:cubicBezTo>
                    <a:pt x="1" y="3147"/>
                    <a:pt x="24" y="3209"/>
                    <a:pt x="69" y="3255"/>
                  </a:cubicBezTo>
                  <a:cubicBezTo>
                    <a:pt x="109" y="3300"/>
                    <a:pt x="165" y="3328"/>
                    <a:pt x="227" y="3328"/>
                  </a:cubicBezTo>
                  <a:lnTo>
                    <a:pt x="232" y="3328"/>
                  </a:lnTo>
                  <a:cubicBezTo>
                    <a:pt x="414" y="3323"/>
                    <a:pt x="757" y="3260"/>
                    <a:pt x="1028" y="2888"/>
                  </a:cubicBezTo>
                  <a:cubicBezTo>
                    <a:pt x="1327" y="2477"/>
                    <a:pt x="1614" y="1856"/>
                    <a:pt x="1721" y="1608"/>
                  </a:cubicBezTo>
                  <a:cubicBezTo>
                    <a:pt x="1760" y="1523"/>
                    <a:pt x="1828" y="1462"/>
                    <a:pt x="1907" y="1428"/>
                  </a:cubicBezTo>
                  <a:cubicBezTo>
                    <a:pt x="1998" y="1393"/>
                    <a:pt x="2119" y="1360"/>
                    <a:pt x="2262" y="1360"/>
                  </a:cubicBezTo>
                  <a:cubicBezTo>
                    <a:pt x="2350" y="1360"/>
                    <a:pt x="2447" y="1373"/>
                    <a:pt x="2550" y="1405"/>
                  </a:cubicBezTo>
                  <a:cubicBezTo>
                    <a:pt x="3024" y="1557"/>
                    <a:pt x="3485" y="2003"/>
                    <a:pt x="3492" y="2009"/>
                  </a:cubicBezTo>
                  <a:cubicBezTo>
                    <a:pt x="3505" y="2023"/>
                    <a:pt x="3524" y="2030"/>
                    <a:pt x="3541" y="2030"/>
                  </a:cubicBezTo>
                  <a:cubicBezTo>
                    <a:pt x="3559" y="2030"/>
                    <a:pt x="3576" y="2023"/>
                    <a:pt x="3587" y="2009"/>
                  </a:cubicBezTo>
                  <a:cubicBezTo>
                    <a:pt x="3615" y="1980"/>
                    <a:pt x="3615" y="1936"/>
                    <a:pt x="3587" y="1907"/>
                  </a:cubicBezTo>
                  <a:cubicBezTo>
                    <a:pt x="3570" y="1890"/>
                    <a:pt x="3097" y="1434"/>
                    <a:pt x="2595" y="1275"/>
                  </a:cubicBezTo>
                  <a:cubicBezTo>
                    <a:pt x="2473" y="1236"/>
                    <a:pt x="2359" y="1220"/>
                    <a:pt x="2254" y="1220"/>
                  </a:cubicBezTo>
                  <a:cubicBezTo>
                    <a:pt x="2093" y="1220"/>
                    <a:pt x="1956" y="1257"/>
                    <a:pt x="1856" y="1298"/>
                  </a:cubicBezTo>
                  <a:cubicBezTo>
                    <a:pt x="1738" y="1343"/>
                    <a:pt x="1648" y="1434"/>
                    <a:pt x="1598" y="1551"/>
                  </a:cubicBezTo>
                  <a:cubicBezTo>
                    <a:pt x="1484" y="1800"/>
                    <a:pt x="1202" y="2409"/>
                    <a:pt x="914" y="2803"/>
                  </a:cubicBezTo>
                  <a:cubicBezTo>
                    <a:pt x="690" y="3113"/>
                    <a:pt x="419" y="3180"/>
                    <a:pt x="227" y="3187"/>
                  </a:cubicBezTo>
                  <a:cubicBezTo>
                    <a:pt x="211" y="3187"/>
                    <a:pt x="188" y="3175"/>
                    <a:pt x="170" y="3159"/>
                  </a:cubicBezTo>
                  <a:cubicBezTo>
                    <a:pt x="154" y="3141"/>
                    <a:pt x="148" y="3120"/>
                    <a:pt x="148" y="3097"/>
                  </a:cubicBezTo>
                  <a:cubicBezTo>
                    <a:pt x="170" y="2808"/>
                    <a:pt x="216" y="2285"/>
                    <a:pt x="261" y="1952"/>
                  </a:cubicBezTo>
                  <a:cubicBezTo>
                    <a:pt x="323" y="1512"/>
                    <a:pt x="1219" y="120"/>
                    <a:pt x="1225" y="109"/>
                  </a:cubicBezTo>
                  <a:cubicBezTo>
                    <a:pt x="1247" y="75"/>
                    <a:pt x="1236" y="35"/>
                    <a:pt x="1208" y="13"/>
                  </a:cubicBezTo>
                  <a:cubicBezTo>
                    <a:pt x="1196" y="5"/>
                    <a:pt x="1182" y="1"/>
                    <a:pt x="116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46"/>
            <p:cNvSpPr/>
            <p:nvPr/>
          </p:nvSpPr>
          <p:spPr>
            <a:xfrm rot="-759633">
              <a:off x="7839667" y="1635958"/>
              <a:ext cx="305381" cy="286882"/>
            </a:xfrm>
            <a:custGeom>
              <a:avLst/>
              <a:gdLst/>
              <a:ahLst/>
              <a:cxnLst/>
              <a:rect l="l" t="t" r="r" b="b"/>
              <a:pathLst>
                <a:path w="2047" h="1923" extrusionOk="0">
                  <a:moveTo>
                    <a:pt x="1503" y="1"/>
                  </a:moveTo>
                  <a:cubicBezTo>
                    <a:pt x="1484" y="1"/>
                    <a:pt x="1464" y="8"/>
                    <a:pt x="1450" y="23"/>
                  </a:cubicBezTo>
                  <a:cubicBezTo>
                    <a:pt x="1427" y="51"/>
                    <a:pt x="1427" y="96"/>
                    <a:pt x="1455" y="124"/>
                  </a:cubicBezTo>
                  <a:cubicBezTo>
                    <a:pt x="1849" y="480"/>
                    <a:pt x="1252" y="1185"/>
                    <a:pt x="1252" y="1191"/>
                  </a:cubicBezTo>
                  <a:cubicBezTo>
                    <a:pt x="829" y="1630"/>
                    <a:pt x="68" y="1787"/>
                    <a:pt x="63" y="1787"/>
                  </a:cubicBezTo>
                  <a:cubicBezTo>
                    <a:pt x="22" y="1794"/>
                    <a:pt x="1" y="1833"/>
                    <a:pt x="6" y="1867"/>
                  </a:cubicBezTo>
                  <a:cubicBezTo>
                    <a:pt x="11" y="1901"/>
                    <a:pt x="40" y="1923"/>
                    <a:pt x="74" y="1923"/>
                  </a:cubicBezTo>
                  <a:lnTo>
                    <a:pt x="90" y="1923"/>
                  </a:lnTo>
                  <a:cubicBezTo>
                    <a:pt x="118" y="1917"/>
                    <a:pt x="902" y="1760"/>
                    <a:pt x="1354" y="1280"/>
                  </a:cubicBezTo>
                  <a:cubicBezTo>
                    <a:pt x="1382" y="1253"/>
                    <a:pt x="2046" y="463"/>
                    <a:pt x="1551" y="18"/>
                  </a:cubicBezTo>
                  <a:cubicBezTo>
                    <a:pt x="1538" y="7"/>
                    <a:pt x="1520" y="1"/>
                    <a:pt x="150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46"/>
            <p:cNvSpPr/>
            <p:nvPr/>
          </p:nvSpPr>
          <p:spPr>
            <a:xfrm rot="-759633">
              <a:off x="7895418" y="1755275"/>
              <a:ext cx="280169" cy="271069"/>
            </a:xfrm>
            <a:custGeom>
              <a:avLst/>
              <a:gdLst/>
              <a:ahLst/>
              <a:cxnLst/>
              <a:rect l="l" t="t" r="r" b="b"/>
              <a:pathLst>
                <a:path w="1878" h="1817" extrusionOk="0">
                  <a:moveTo>
                    <a:pt x="1325" y="1"/>
                  </a:moveTo>
                  <a:cubicBezTo>
                    <a:pt x="1293" y="1"/>
                    <a:pt x="1267" y="18"/>
                    <a:pt x="1258" y="52"/>
                  </a:cubicBezTo>
                  <a:cubicBezTo>
                    <a:pt x="1247" y="91"/>
                    <a:pt x="1268" y="125"/>
                    <a:pt x="1302" y="137"/>
                  </a:cubicBezTo>
                  <a:cubicBezTo>
                    <a:pt x="1308" y="137"/>
                    <a:pt x="1607" y="227"/>
                    <a:pt x="1692" y="430"/>
                  </a:cubicBezTo>
                  <a:cubicBezTo>
                    <a:pt x="1731" y="526"/>
                    <a:pt x="1720" y="633"/>
                    <a:pt x="1653" y="752"/>
                  </a:cubicBezTo>
                  <a:cubicBezTo>
                    <a:pt x="1388" y="1241"/>
                    <a:pt x="68" y="1676"/>
                    <a:pt x="56" y="1676"/>
                  </a:cubicBezTo>
                  <a:cubicBezTo>
                    <a:pt x="17" y="1687"/>
                    <a:pt x="1" y="1727"/>
                    <a:pt x="11" y="1766"/>
                  </a:cubicBezTo>
                  <a:cubicBezTo>
                    <a:pt x="22" y="1795"/>
                    <a:pt x="51" y="1816"/>
                    <a:pt x="79" y="1816"/>
                  </a:cubicBezTo>
                  <a:cubicBezTo>
                    <a:pt x="84" y="1816"/>
                    <a:pt x="90" y="1811"/>
                    <a:pt x="102" y="1811"/>
                  </a:cubicBezTo>
                  <a:cubicBezTo>
                    <a:pt x="158" y="1795"/>
                    <a:pt x="1484" y="1360"/>
                    <a:pt x="1776" y="819"/>
                  </a:cubicBezTo>
                  <a:cubicBezTo>
                    <a:pt x="1866" y="661"/>
                    <a:pt x="1877" y="509"/>
                    <a:pt x="1822" y="374"/>
                  </a:cubicBezTo>
                  <a:cubicBezTo>
                    <a:pt x="1708" y="109"/>
                    <a:pt x="1359" y="7"/>
                    <a:pt x="1341" y="2"/>
                  </a:cubicBezTo>
                  <a:cubicBezTo>
                    <a:pt x="1336" y="1"/>
                    <a:pt x="1331" y="1"/>
                    <a:pt x="132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46"/>
            <p:cNvSpPr/>
            <p:nvPr/>
          </p:nvSpPr>
          <p:spPr>
            <a:xfrm rot="-759604">
              <a:off x="7941084" y="1886466"/>
              <a:ext cx="142666" cy="170254"/>
            </a:xfrm>
            <a:custGeom>
              <a:avLst/>
              <a:gdLst/>
              <a:ahLst/>
              <a:cxnLst/>
              <a:rect l="l" t="t" r="r" b="b"/>
              <a:pathLst>
                <a:path w="1117" h="1333" extrusionOk="0">
                  <a:moveTo>
                    <a:pt x="750" y="1"/>
                  </a:moveTo>
                  <a:cubicBezTo>
                    <a:pt x="723" y="1"/>
                    <a:pt x="706" y="3"/>
                    <a:pt x="704" y="3"/>
                  </a:cubicBezTo>
                  <a:cubicBezTo>
                    <a:pt x="665" y="8"/>
                    <a:pt x="636" y="42"/>
                    <a:pt x="643" y="81"/>
                  </a:cubicBezTo>
                  <a:cubicBezTo>
                    <a:pt x="648" y="117"/>
                    <a:pt x="676" y="139"/>
                    <a:pt x="710" y="139"/>
                  </a:cubicBezTo>
                  <a:cubicBezTo>
                    <a:pt x="714" y="139"/>
                    <a:pt x="718" y="139"/>
                    <a:pt x="722" y="138"/>
                  </a:cubicBezTo>
                  <a:cubicBezTo>
                    <a:pt x="722" y="138"/>
                    <a:pt x="730" y="137"/>
                    <a:pt x="744" y="137"/>
                  </a:cubicBezTo>
                  <a:cubicBezTo>
                    <a:pt x="779" y="137"/>
                    <a:pt x="849" y="143"/>
                    <a:pt x="902" y="188"/>
                  </a:cubicBezTo>
                  <a:cubicBezTo>
                    <a:pt x="953" y="227"/>
                    <a:pt x="975" y="295"/>
                    <a:pt x="975" y="391"/>
                  </a:cubicBezTo>
                  <a:cubicBezTo>
                    <a:pt x="975" y="628"/>
                    <a:pt x="406" y="1011"/>
                    <a:pt x="45" y="1203"/>
                  </a:cubicBezTo>
                  <a:cubicBezTo>
                    <a:pt x="11" y="1221"/>
                    <a:pt x="0" y="1260"/>
                    <a:pt x="17" y="1294"/>
                  </a:cubicBezTo>
                  <a:cubicBezTo>
                    <a:pt x="28" y="1322"/>
                    <a:pt x="51" y="1333"/>
                    <a:pt x="79" y="1333"/>
                  </a:cubicBezTo>
                  <a:cubicBezTo>
                    <a:pt x="90" y="1333"/>
                    <a:pt x="102" y="1333"/>
                    <a:pt x="107" y="1328"/>
                  </a:cubicBezTo>
                  <a:cubicBezTo>
                    <a:pt x="214" y="1271"/>
                    <a:pt x="1117" y="792"/>
                    <a:pt x="1117" y="391"/>
                  </a:cubicBezTo>
                  <a:cubicBezTo>
                    <a:pt x="1117" y="256"/>
                    <a:pt x="1076" y="149"/>
                    <a:pt x="998" y="81"/>
                  </a:cubicBezTo>
                  <a:cubicBezTo>
                    <a:pt x="912" y="12"/>
                    <a:pt x="808" y="1"/>
                    <a:pt x="75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46"/>
            <p:cNvSpPr/>
            <p:nvPr/>
          </p:nvSpPr>
          <p:spPr>
            <a:xfrm rot="-759604">
              <a:off x="8047851" y="1952185"/>
              <a:ext cx="66288" cy="51472"/>
            </a:xfrm>
            <a:custGeom>
              <a:avLst/>
              <a:gdLst/>
              <a:ahLst/>
              <a:cxnLst/>
              <a:rect l="l" t="t" r="r" b="b"/>
              <a:pathLst>
                <a:path w="519" h="403" extrusionOk="0">
                  <a:moveTo>
                    <a:pt x="180" y="1"/>
                  </a:moveTo>
                  <a:cubicBezTo>
                    <a:pt x="114" y="1"/>
                    <a:pt x="65" y="15"/>
                    <a:pt x="61" y="15"/>
                  </a:cubicBezTo>
                  <a:cubicBezTo>
                    <a:pt x="22" y="25"/>
                    <a:pt x="0" y="65"/>
                    <a:pt x="11" y="98"/>
                  </a:cubicBezTo>
                  <a:cubicBezTo>
                    <a:pt x="20" y="131"/>
                    <a:pt x="49" y="153"/>
                    <a:pt x="78" y="153"/>
                  </a:cubicBezTo>
                  <a:cubicBezTo>
                    <a:pt x="84" y="153"/>
                    <a:pt x="89" y="152"/>
                    <a:pt x="95" y="150"/>
                  </a:cubicBezTo>
                  <a:cubicBezTo>
                    <a:pt x="95" y="150"/>
                    <a:pt x="134" y="140"/>
                    <a:pt x="183" y="140"/>
                  </a:cubicBezTo>
                  <a:cubicBezTo>
                    <a:pt x="223" y="140"/>
                    <a:pt x="269" y="147"/>
                    <a:pt x="305" y="172"/>
                  </a:cubicBezTo>
                  <a:cubicBezTo>
                    <a:pt x="349" y="205"/>
                    <a:pt x="372" y="257"/>
                    <a:pt x="378" y="335"/>
                  </a:cubicBezTo>
                  <a:cubicBezTo>
                    <a:pt x="378" y="374"/>
                    <a:pt x="412" y="403"/>
                    <a:pt x="445" y="403"/>
                  </a:cubicBezTo>
                  <a:lnTo>
                    <a:pt x="451" y="403"/>
                  </a:lnTo>
                  <a:cubicBezTo>
                    <a:pt x="490" y="397"/>
                    <a:pt x="519" y="364"/>
                    <a:pt x="519" y="324"/>
                  </a:cubicBezTo>
                  <a:cubicBezTo>
                    <a:pt x="508" y="205"/>
                    <a:pt x="462" y="116"/>
                    <a:pt x="383" y="59"/>
                  </a:cubicBezTo>
                  <a:cubicBezTo>
                    <a:pt x="318" y="13"/>
                    <a:pt x="242" y="1"/>
                    <a:pt x="18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46"/>
            <p:cNvSpPr/>
            <p:nvPr/>
          </p:nvSpPr>
          <p:spPr>
            <a:xfrm rot="-759633">
              <a:off x="7660116" y="1837603"/>
              <a:ext cx="125315" cy="62508"/>
            </a:xfrm>
            <a:custGeom>
              <a:avLst/>
              <a:gdLst/>
              <a:ahLst/>
              <a:cxnLst/>
              <a:rect l="l" t="t" r="r" b="b"/>
              <a:pathLst>
                <a:path w="840" h="419" extrusionOk="0">
                  <a:moveTo>
                    <a:pt x="760" y="1"/>
                  </a:moveTo>
                  <a:cubicBezTo>
                    <a:pt x="751" y="1"/>
                    <a:pt x="742" y="3"/>
                    <a:pt x="733" y="7"/>
                  </a:cubicBezTo>
                  <a:lnTo>
                    <a:pt x="56" y="283"/>
                  </a:lnTo>
                  <a:cubicBezTo>
                    <a:pt x="17" y="300"/>
                    <a:pt x="1" y="339"/>
                    <a:pt x="17" y="373"/>
                  </a:cubicBezTo>
                  <a:cubicBezTo>
                    <a:pt x="28" y="401"/>
                    <a:pt x="51" y="419"/>
                    <a:pt x="79" y="419"/>
                  </a:cubicBezTo>
                  <a:cubicBezTo>
                    <a:pt x="90" y="419"/>
                    <a:pt x="96" y="419"/>
                    <a:pt x="108" y="413"/>
                  </a:cubicBezTo>
                  <a:lnTo>
                    <a:pt x="784" y="136"/>
                  </a:lnTo>
                  <a:cubicBezTo>
                    <a:pt x="823" y="120"/>
                    <a:pt x="840" y="81"/>
                    <a:pt x="823" y="47"/>
                  </a:cubicBezTo>
                  <a:cubicBezTo>
                    <a:pt x="811" y="18"/>
                    <a:pt x="786" y="1"/>
                    <a:pt x="76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46"/>
            <p:cNvSpPr/>
            <p:nvPr/>
          </p:nvSpPr>
          <p:spPr>
            <a:xfrm rot="-759631">
              <a:off x="8227795" y="321825"/>
              <a:ext cx="1727274" cy="1185273"/>
            </a:xfrm>
            <a:custGeom>
              <a:avLst/>
              <a:gdLst/>
              <a:ahLst/>
              <a:cxnLst/>
              <a:rect l="l" t="t" r="r" b="b"/>
              <a:pathLst>
                <a:path w="9157" h="7945" extrusionOk="0">
                  <a:moveTo>
                    <a:pt x="5542" y="1"/>
                  </a:moveTo>
                  <a:cubicBezTo>
                    <a:pt x="5542" y="1"/>
                    <a:pt x="1900" y="1664"/>
                    <a:pt x="1376" y="2285"/>
                  </a:cubicBezTo>
                  <a:cubicBezTo>
                    <a:pt x="1083" y="2634"/>
                    <a:pt x="1139" y="3496"/>
                    <a:pt x="1139" y="3496"/>
                  </a:cubicBezTo>
                  <a:lnTo>
                    <a:pt x="0" y="4065"/>
                  </a:lnTo>
                  <a:lnTo>
                    <a:pt x="2069" y="7945"/>
                  </a:lnTo>
                  <a:lnTo>
                    <a:pt x="3089" y="7325"/>
                  </a:lnTo>
                  <a:cubicBezTo>
                    <a:pt x="3089" y="7325"/>
                    <a:pt x="3185" y="7900"/>
                    <a:pt x="4020" y="7900"/>
                  </a:cubicBezTo>
                  <a:cubicBezTo>
                    <a:pt x="4854" y="7900"/>
                    <a:pt x="9156" y="5329"/>
                    <a:pt x="9156" y="5329"/>
                  </a:cubicBezTo>
                  <a:lnTo>
                    <a:pt x="5542" y="1"/>
                  </a:lnTo>
                  <a:close/>
                </a:path>
              </a:pathLst>
            </a:custGeom>
            <a:solidFill>
              <a:srgbClr val="7BA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46"/>
            <p:cNvSpPr/>
            <p:nvPr/>
          </p:nvSpPr>
          <p:spPr>
            <a:xfrm>
              <a:off x="7973375" y="2415841"/>
              <a:ext cx="718743" cy="659851"/>
            </a:xfrm>
            <a:custGeom>
              <a:avLst/>
              <a:gdLst/>
              <a:ahLst/>
              <a:cxnLst/>
              <a:rect l="l" t="t" r="r" b="b"/>
              <a:pathLst>
                <a:path w="7223" h="6631" extrusionOk="0">
                  <a:moveTo>
                    <a:pt x="1325" y="0"/>
                  </a:moveTo>
                  <a:lnTo>
                    <a:pt x="2594" y="2758"/>
                  </a:lnTo>
                  <a:lnTo>
                    <a:pt x="0" y="4506"/>
                  </a:lnTo>
                  <a:lnTo>
                    <a:pt x="0" y="4506"/>
                  </a:lnTo>
                  <a:lnTo>
                    <a:pt x="2847" y="3869"/>
                  </a:lnTo>
                  <a:lnTo>
                    <a:pt x="2847" y="3869"/>
                  </a:lnTo>
                  <a:lnTo>
                    <a:pt x="2792" y="6631"/>
                  </a:lnTo>
                  <a:lnTo>
                    <a:pt x="3789" y="4038"/>
                  </a:lnTo>
                  <a:lnTo>
                    <a:pt x="5779" y="5898"/>
                  </a:lnTo>
                  <a:lnTo>
                    <a:pt x="5779" y="5898"/>
                  </a:lnTo>
                  <a:lnTo>
                    <a:pt x="4764" y="3581"/>
                  </a:lnTo>
                  <a:lnTo>
                    <a:pt x="7223" y="2600"/>
                  </a:lnTo>
                  <a:lnTo>
                    <a:pt x="4488" y="2696"/>
                  </a:lnTo>
                  <a:lnTo>
                    <a:pt x="5904" y="244"/>
                  </a:lnTo>
                  <a:lnTo>
                    <a:pt x="5904" y="244"/>
                  </a:lnTo>
                  <a:lnTo>
                    <a:pt x="3687" y="2081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46"/>
            <p:cNvSpPr/>
            <p:nvPr/>
          </p:nvSpPr>
          <p:spPr>
            <a:xfrm>
              <a:off x="7688897" y="3809553"/>
              <a:ext cx="421876" cy="384408"/>
            </a:xfrm>
            <a:custGeom>
              <a:avLst/>
              <a:gdLst/>
              <a:ahLst/>
              <a:cxnLst/>
              <a:rect l="l" t="t" r="r" b="b"/>
              <a:pathLst>
                <a:path w="7026" h="6402" extrusionOk="0">
                  <a:moveTo>
                    <a:pt x="5897" y="1"/>
                  </a:moveTo>
                  <a:lnTo>
                    <a:pt x="3643" y="2025"/>
                  </a:lnTo>
                  <a:lnTo>
                    <a:pt x="1202" y="69"/>
                  </a:lnTo>
                  <a:lnTo>
                    <a:pt x="2656" y="2600"/>
                  </a:lnTo>
                  <a:lnTo>
                    <a:pt x="0" y="3367"/>
                  </a:lnTo>
                  <a:lnTo>
                    <a:pt x="2774" y="3547"/>
                  </a:lnTo>
                  <a:lnTo>
                    <a:pt x="1585" y="6006"/>
                  </a:lnTo>
                  <a:lnTo>
                    <a:pt x="1585" y="6006"/>
                  </a:lnTo>
                  <a:lnTo>
                    <a:pt x="3502" y="4348"/>
                  </a:lnTo>
                  <a:lnTo>
                    <a:pt x="5165" y="6401"/>
                  </a:lnTo>
                  <a:lnTo>
                    <a:pt x="4263" y="3823"/>
                  </a:lnTo>
                  <a:lnTo>
                    <a:pt x="7026" y="4444"/>
                  </a:lnTo>
                  <a:lnTo>
                    <a:pt x="7026" y="4444"/>
                  </a:lnTo>
                  <a:lnTo>
                    <a:pt x="4612" y="2871"/>
                  </a:lnTo>
                  <a:lnTo>
                    <a:pt x="5897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5368124" y="3183456"/>
              <a:ext cx="718744" cy="683835"/>
            </a:xfrm>
            <a:custGeom>
              <a:avLst/>
              <a:gdLst/>
              <a:ahLst/>
              <a:cxnLst/>
              <a:rect l="l" t="t" r="r" b="b"/>
              <a:pathLst>
                <a:path w="7206" h="6856" extrusionOk="0">
                  <a:moveTo>
                    <a:pt x="2491" y="1"/>
                  </a:moveTo>
                  <a:lnTo>
                    <a:pt x="2491" y="1895"/>
                  </a:lnTo>
                  <a:lnTo>
                    <a:pt x="687" y="1308"/>
                  </a:lnTo>
                  <a:lnTo>
                    <a:pt x="1798" y="2842"/>
                  </a:lnTo>
                  <a:lnTo>
                    <a:pt x="0" y="3428"/>
                  </a:lnTo>
                  <a:lnTo>
                    <a:pt x="1798" y="4014"/>
                  </a:lnTo>
                  <a:lnTo>
                    <a:pt x="687" y="5548"/>
                  </a:lnTo>
                  <a:lnTo>
                    <a:pt x="2491" y="4961"/>
                  </a:lnTo>
                  <a:lnTo>
                    <a:pt x="2491" y="6855"/>
                  </a:lnTo>
                  <a:lnTo>
                    <a:pt x="3602" y="5322"/>
                  </a:lnTo>
                  <a:lnTo>
                    <a:pt x="4713" y="6855"/>
                  </a:lnTo>
                  <a:lnTo>
                    <a:pt x="4713" y="4961"/>
                  </a:lnTo>
                  <a:lnTo>
                    <a:pt x="6516" y="5548"/>
                  </a:lnTo>
                  <a:lnTo>
                    <a:pt x="5407" y="4014"/>
                  </a:lnTo>
                  <a:lnTo>
                    <a:pt x="7205" y="3428"/>
                  </a:lnTo>
                  <a:lnTo>
                    <a:pt x="5407" y="2842"/>
                  </a:lnTo>
                  <a:lnTo>
                    <a:pt x="6516" y="1315"/>
                  </a:lnTo>
                  <a:lnTo>
                    <a:pt x="6516" y="1315"/>
                  </a:lnTo>
                  <a:lnTo>
                    <a:pt x="4713" y="1895"/>
                  </a:lnTo>
                  <a:lnTo>
                    <a:pt x="4713" y="1"/>
                  </a:lnTo>
                  <a:lnTo>
                    <a:pt x="3602" y="153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46"/>
            <p:cNvSpPr/>
            <p:nvPr/>
          </p:nvSpPr>
          <p:spPr>
            <a:xfrm>
              <a:off x="6392301" y="740731"/>
              <a:ext cx="991154" cy="987130"/>
            </a:xfrm>
            <a:custGeom>
              <a:avLst/>
              <a:gdLst/>
              <a:ahLst/>
              <a:cxnLst/>
              <a:rect l="l" t="t" r="r" b="b"/>
              <a:pathLst>
                <a:path w="6811" h="6783" extrusionOk="0">
                  <a:moveTo>
                    <a:pt x="3168" y="2960"/>
                  </a:moveTo>
                  <a:cubicBezTo>
                    <a:pt x="3574" y="2960"/>
                    <a:pt x="4003" y="3202"/>
                    <a:pt x="4234" y="3597"/>
                  </a:cubicBezTo>
                  <a:cubicBezTo>
                    <a:pt x="4297" y="3709"/>
                    <a:pt x="4347" y="3834"/>
                    <a:pt x="4381" y="3964"/>
                  </a:cubicBezTo>
                  <a:cubicBezTo>
                    <a:pt x="4336" y="4026"/>
                    <a:pt x="4284" y="4088"/>
                    <a:pt x="4229" y="4149"/>
                  </a:cubicBezTo>
                  <a:cubicBezTo>
                    <a:pt x="3944" y="4440"/>
                    <a:pt x="3570" y="4602"/>
                    <a:pt x="3209" y="4602"/>
                  </a:cubicBezTo>
                  <a:cubicBezTo>
                    <a:pt x="3192" y="4602"/>
                    <a:pt x="3174" y="4602"/>
                    <a:pt x="3157" y="4601"/>
                  </a:cubicBezTo>
                  <a:cubicBezTo>
                    <a:pt x="2842" y="4589"/>
                    <a:pt x="2565" y="4466"/>
                    <a:pt x="2413" y="4263"/>
                  </a:cubicBezTo>
                  <a:cubicBezTo>
                    <a:pt x="2278" y="4081"/>
                    <a:pt x="2244" y="3845"/>
                    <a:pt x="2322" y="3597"/>
                  </a:cubicBezTo>
                  <a:cubicBezTo>
                    <a:pt x="2408" y="3315"/>
                    <a:pt x="2622" y="3090"/>
                    <a:pt x="2876" y="3006"/>
                  </a:cubicBezTo>
                  <a:cubicBezTo>
                    <a:pt x="2971" y="2972"/>
                    <a:pt x="3067" y="2960"/>
                    <a:pt x="3168" y="2960"/>
                  </a:cubicBezTo>
                  <a:close/>
                  <a:moveTo>
                    <a:pt x="3939" y="1211"/>
                  </a:moveTo>
                  <a:cubicBezTo>
                    <a:pt x="4533" y="1211"/>
                    <a:pt x="5123" y="1611"/>
                    <a:pt x="5385" y="2205"/>
                  </a:cubicBezTo>
                  <a:cubicBezTo>
                    <a:pt x="5627" y="2762"/>
                    <a:pt x="5587" y="3462"/>
                    <a:pt x="5278" y="4070"/>
                  </a:cubicBezTo>
                  <a:cubicBezTo>
                    <a:pt x="5114" y="4380"/>
                    <a:pt x="4865" y="4674"/>
                    <a:pt x="4560" y="4893"/>
                  </a:cubicBezTo>
                  <a:cubicBezTo>
                    <a:pt x="4617" y="4578"/>
                    <a:pt x="4617" y="4273"/>
                    <a:pt x="4550" y="3992"/>
                  </a:cubicBezTo>
                  <a:cubicBezTo>
                    <a:pt x="4753" y="3693"/>
                    <a:pt x="4860" y="3337"/>
                    <a:pt x="4838" y="2993"/>
                  </a:cubicBezTo>
                  <a:cubicBezTo>
                    <a:pt x="4792" y="2210"/>
                    <a:pt x="4138" y="1517"/>
                    <a:pt x="3366" y="1348"/>
                  </a:cubicBezTo>
                  <a:cubicBezTo>
                    <a:pt x="3524" y="1268"/>
                    <a:pt x="3699" y="1218"/>
                    <a:pt x="3879" y="1213"/>
                  </a:cubicBezTo>
                  <a:cubicBezTo>
                    <a:pt x="3899" y="1212"/>
                    <a:pt x="3919" y="1211"/>
                    <a:pt x="3939" y="1211"/>
                  </a:cubicBezTo>
                  <a:close/>
                  <a:moveTo>
                    <a:pt x="2937" y="1466"/>
                  </a:moveTo>
                  <a:lnTo>
                    <a:pt x="2937" y="1466"/>
                  </a:lnTo>
                  <a:cubicBezTo>
                    <a:pt x="2673" y="1720"/>
                    <a:pt x="2504" y="2052"/>
                    <a:pt x="2497" y="2408"/>
                  </a:cubicBezTo>
                  <a:cubicBezTo>
                    <a:pt x="2497" y="2447"/>
                    <a:pt x="2531" y="2486"/>
                    <a:pt x="2577" y="2486"/>
                  </a:cubicBezTo>
                  <a:cubicBezTo>
                    <a:pt x="2616" y="2486"/>
                    <a:pt x="2655" y="2452"/>
                    <a:pt x="2655" y="2408"/>
                  </a:cubicBezTo>
                  <a:cubicBezTo>
                    <a:pt x="2661" y="2046"/>
                    <a:pt x="2864" y="1703"/>
                    <a:pt x="3163" y="1477"/>
                  </a:cubicBezTo>
                  <a:cubicBezTo>
                    <a:pt x="3946" y="1551"/>
                    <a:pt x="4640" y="2233"/>
                    <a:pt x="4685" y="2999"/>
                  </a:cubicBezTo>
                  <a:cubicBezTo>
                    <a:pt x="4703" y="3269"/>
                    <a:pt x="4635" y="3547"/>
                    <a:pt x="4493" y="3794"/>
                  </a:cubicBezTo>
                  <a:cubicBezTo>
                    <a:pt x="4459" y="3698"/>
                    <a:pt x="4414" y="3608"/>
                    <a:pt x="4370" y="3518"/>
                  </a:cubicBezTo>
                  <a:cubicBezTo>
                    <a:pt x="4113" y="3077"/>
                    <a:pt x="3629" y="2805"/>
                    <a:pt x="3167" y="2805"/>
                  </a:cubicBezTo>
                  <a:cubicBezTo>
                    <a:pt x="3050" y="2805"/>
                    <a:pt x="2935" y="2822"/>
                    <a:pt x="2824" y="2858"/>
                  </a:cubicBezTo>
                  <a:cubicBezTo>
                    <a:pt x="2525" y="2954"/>
                    <a:pt x="2278" y="3225"/>
                    <a:pt x="2171" y="3552"/>
                  </a:cubicBezTo>
                  <a:cubicBezTo>
                    <a:pt x="2080" y="3845"/>
                    <a:pt x="2125" y="4138"/>
                    <a:pt x="2289" y="4352"/>
                  </a:cubicBezTo>
                  <a:cubicBezTo>
                    <a:pt x="2470" y="4595"/>
                    <a:pt x="2785" y="4742"/>
                    <a:pt x="3152" y="4758"/>
                  </a:cubicBezTo>
                  <a:cubicBezTo>
                    <a:pt x="3170" y="4759"/>
                    <a:pt x="3189" y="4759"/>
                    <a:pt x="3207" y="4759"/>
                  </a:cubicBezTo>
                  <a:cubicBezTo>
                    <a:pt x="3616" y="4759"/>
                    <a:pt x="4023" y="4574"/>
                    <a:pt x="4336" y="4257"/>
                  </a:cubicBezTo>
                  <a:cubicBezTo>
                    <a:pt x="4370" y="4223"/>
                    <a:pt x="4398" y="4195"/>
                    <a:pt x="4425" y="4161"/>
                  </a:cubicBezTo>
                  <a:lnTo>
                    <a:pt x="4425" y="4161"/>
                  </a:lnTo>
                  <a:cubicBezTo>
                    <a:pt x="4466" y="4426"/>
                    <a:pt x="4454" y="4719"/>
                    <a:pt x="4381" y="5012"/>
                  </a:cubicBezTo>
                  <a:cubicBezTo>
                    <a:pt x="4119" y="5163"/>
                    <a:pt x="3825" y="5254"/>
                    <a:pt x="3517" y="5254"/>
                  </a:cubicBezTo>
                  <a:cubicBezTo>
                    <a:pt x="3421" y="5254"/>
                    <a:pt x="3323" y="5245"/>
                    <a:pt x="3225" y="5226"/>
                  </a:cubicBezTo>
                  <a:cubicBezTo>
                    <a:pt x="2780" y="5142"/>
                    <a:pt x="2356" y="4854"/>
                    <a:pt x="2069" y="4437"/>
                  </a:cubicBezTo>
                  <a:cubicBezTo>
                    <a:pt x="1815" y="4070"/>
                    <a:pt x="1658" y="3608"/>
                    <a:pt x="1601" y="3073"/>
                  </a:cubicBezTo>
                  <a:cubicBezTo>
                    <a:pt x="1562" y="2746"/>
                    <a:pt x="1573" y="2441"/>
                    <a:pt x="1618" y="2153"/>
                  </a:cubicBezTo>
                  <a:cubicBezTo>
                    <a:pt x="1950" y="1759"/>
                    <a:pt x="2429" y="1494"/>
                    <a:pt x="2937" y="1466"/>
                  </a:cubicBezTo>
                  <a:close/>
                  <a:moveTo>
                    <a:pt x="3360" y="243"/>
                  </a:moveTo>
                  <a:cubicBezTo>
                    <a:pt x="4589" y="321"/>
                    <a:pt x="5723" y="1268"/>
                    <a:pt x="5937" y="2458"/>
                  </a:cubicBezTo>
                  <a:cubicBezTo>
                    <a:pt x="6123" y="3535"/>
                    <a:pt x="5564" y="4685"/>
                    <a:pt x="4601" y="5198"/>
                  </a:cubicBezTo>
                  <a:cubicBezTo>
                    <a:pt x="4555" y="5221"/>
                    <a:pt x="4510" y="5244"/>
                    <a:pt x="4466" y="5265"/>
                  </a:cubicBezTo>
                  <a:cubicBezTo>
                    <a:pt x="4471" y="5254"/>
                    <a:pt x="4471" y="5249"/>
                    <a:pt x="4477" y="5244"/>
                  </a:cubicBezTo>
                  <a:cubicBezTo>
                    <a:pt x="4487" y="5198"/>
                    <a:pt x="4505" y="5153"/>
                    <a:pt x="4516" y="5108"/>
                  </a:cubicBezTo>
                  <a:cubicBezTo>
                    <a:pt x="4899" y="4872"/>
                    <a:pt x="5221" y="4521"/>
                    <a:pt x="5413" y="4144"/>
                  </a:cubicBezTo>
                  <a:cubicBezTo>
                    <a:pt x="5744" y="3490"/>
                    <a:pt x="5790" y="2740"/>
                    <a:pt x="5525" y="2137"/>
                  </a:cubicBezTo>
                  <a:cubicBezTo>
                    <a:pt x="5242" y="1495"/>
                    <a:pt x="4597" y="1053"/>
                    <a:pt x="3945" y="1053"/>
                  </a:cubicBezTo>
                  <a:cubicBezTo>
                    <a:pt x="3921" y="1053"/>
                    <a:pt x="3897" y="1053"/>
                    <a:pt x="3873" y="1054"/>
                  </a:cubicBezTo>
                  <a:cubicBezTo>
                    <a:pt x="3603" y="1065"/>
                    <a:pt x="3343" y="1161"/>
                    <a:pt x="3124" y="1314"/>
                  </a:cubicBezTo>
                  <a:cubicBezTo>
                    <a:pt x="3097" y="1314"/>
                    <a:pt x="3071" y="1311"/>
                    <a:pt x="3047" y="1311"/>
                  </a:cubicBezTo>
                  <a:cubicBezTo>
                    <a:pt x="3034" y="1311"/>
                    <a:pt x="3022" y="1312"/>
                    <a:pt x="3011" y="1314"/>
                  </a:cubicBezTo>
                  <a:cubicBezTo>
                    <a:pt x="2520" y="1314"/>
                    <a:pt x="2052" y="1523"/>
                    <a:pt x="1692" y="1861"/>
                  </a:cubicBezTo>
                  <a:cubicBezTo>
                    <a:pt x="1708" y="1788"/>
                    <a:pt x="1737" y="1713"/>
                    <a:pt x="1765" y="1646"/>
                  </a:cubicBezTo>
                  <a:cubicBezTo>
                    <a:pt x="2036" y="964"/>
                    <a:pt x="2650" y="446"/>
                    <a:pt x="3360" y="243"/>
                  </a:cubicBezTo>
                  <a:close/>
                  <a:moveTo>
                    <a:pt x="1432" y="2424"/>
                  </a:moveTo>
                  <a:lnTo>
                    <a:pt x="1432" y="2424"/>
                  </a:lnTo>
                  <a:cubicBezTo>
                    <a:pt x="1415" y="2639"/>
                    <a:pt x="1421" y="2858"/>
                    <a:pt x="1443" y="3090"/>
                  </a:cubicBezTo>
                  <a:cubicBezTo>
                    <a:pt x="1505" y="3654"/>
                    <a:pt x="1674" y="4138"/>
                    <a:pt x="1940" y="4528"/>
                  </a:cubicBezTo>
                  <a:cubicBezTo>
                    <a:pt x="2255" y="4978"/>
                    <a:pt x="2712" y="5288"/>
                    <a:pt x="3197" y="5379"/>
                  </a:cubicBezTo>
                  <a:cubicBezTo>
                    <a:pt x="3303" y="5399"/>
                    <a:pt x="3409" y="5408"/>
                    <a:pt x="3514" y="5408"/>
                  </a:cubicBezTo>
                  <a:cubicBezTo>
                    <a:pt x="3798" y="5408"/>
                    <a:pt x="4071" y="5339"/>
                    <a:pt x="4318" y="5215"/>
                  </a:cubicBezTo>
                  <a:lnTo>
                    <a:pt x="4318" y="5215"/>
                  </a:lnTo>
                  <a:cubicBezTo>
                    <a:pt x="4307" y="5260"/>
                    <a:pt x="4290" y="5299"/>
                    <a:pt x="4274" y="5345"/>
                  </a:cubicBezTo>
                  <a:cubicBezTo>
                    <a:pt x="4000" y="5442"/>
                    <a:pt x="3712" y="5491"/>
                    <a:pt x="3427" y="5491"/>
                  </a:cubicBezTo>
                  <a:cubicBezTo>
                    <a:pt x="2984" y="5491"/>
                    <a:pt x="2547" y="5373"/>
                    <a:pt x="2176" y="5137"/>
                  </a:cubicBezTo>
                  <a:cubicBezTo>
                    <a:pt x="1455" y="4679"/>
                    <a:pt x="1055" y="3761"/>
                    <a:pt x="1224" y="2960"/>
                  </a:cubicBezTo>
                  <a:cubicBezTo>
                    <a:pt x="1263" y="2769"/>
                    <a:pt x="1336" y="2588"/>
                    <a:pt x="1432" y="2424"/>
                  </a:cubicBezTo>
                  <a:close/>
                  <a:moveTo>
                    <a:pt x="3980" y="152"/>
                  </a:moveTo>
                  <a:cubicBezTo>
                    <a:pt x="4922" y="152"/>
                    <a:pt x="5840" y="716"/>
                    <a:pt x="6275" y="1567"/>
                  </a:cubicBezTo>
                  <a:cubicBezTo>
                    <a:pt x="6590" y="2194"/>
                    <a:pt x="6647" y="2938"/>
                    <a:pt x="6428" y="3602"/>
                  </a:cubicBezTo>
                  <a:cubicBezTo>
                    <a:pt x="6150" y="4448"/>
                    <a:pt x="5401" y="5187"/>
                    <a:pt x="4425" y="5582"/>
                  </a:cubicBezTo>
                  <a:cubicBezTo>
                    <a:pt x="4391" y="5593"/>
                    <a:pt x="4358" y="5610"/>
                    <a:pt x="4324" y="5621"/>
                  </a:cubicBezTo>
                  <a:cubicBezTo>
                    <a:pt x="4352" y="5570"/>
                    <a:pt x="4375" y="5514"/>
                    <a:pt x="4398" y="5463"/>
                  </a:cubicBezTo>
                  <a:cubicBezTo>
                    <a:pt x="4487" y="5429"/>
                    <a:pt x="4583" y="5384"/>
                    <a:pt x="4674" y="5333"/>
                  </a:cubicBezTo>
                  <a:cubicBezTo>
                    <a:pt x="5694" y="4792"/>
                    <a:pt x="6286" y="3568"/>
                    <a:pt x="6089" y="2431"/>
                  </a:cubicBezTo>
                  <a:cubicBezTo>
                    <a:pt x="5892" y="1325"/>
                    <a:pt x="4945" y="423"/>
                    <a:pt x="3839" y="157"/>
                  </a:cubicBezTo>
                  <a:cubicBezTo>
                    <a:pt x="3884" y="157"/>
                    <a:pt x="3935" y="152"/>
                    <a:pt x="3980" y="152"/>
                  </a:cubicBezTo>
                  <a:close/>
                  <a:moveTo>
                    <a:pt x="2892" y="253"/>
                  </a:moveTo>
                  <a:lnTo>
                    <a:pt x="2892" y="253"/>
                  </a:lnTo>
                  <a:cubicBezTo>
                    <a:pt x="2322" y="529"/>
                    <a:pt x="1854" y="1003"/>
                    <a:pt x="1618" y="1585"/>
                  </a:cubicBezTo>
                  <a:cubicBezTo>
                    <a:pt x="1557" y="1747"/>
                    <a:pt x="1505" y="1911"/>
                    <a:pt x="1477" y="2092"/>
                  </a:cubicBezTo>
                  <a:cubicBezTo>
                    <a:pt x="1279" y="2334"/>
                    <a:pt x="1139" y="2621"/>
                    <a:pt x="1071" y="2926"/>
                  </a:cubicBezTo>
                  <a:cubicBezTo>
                    <a:pt x="891" y="3805"/>
                    <a:pt x="1308" y="4770"/>
                    <a:pt x="2091" y="5265"/>
                  </a:cubicBezTo>
                  <a:cubicBezTo>
                    <a:pt x="2485" y="5517"/>
                    <a:pt x="2952" y="5644"/>
                    <a:pt x="3427" y="5644"/>
                  </a:cubicBezTo>
                  <a:cubicBezTo>
                    <a:pt x="3686" y="5644"/>
                    <a:pt x="3948" y="5606"/>
                    <a:pt x="4201" y="5530"/>
                  </a:cubicBezTo>
                  <a:lnTo>
                    <a:pt x="4201" y="5530"/>
                  </a:lnTo>
                  <a:cubicBezTo>
                    <a:pt x="4172" y="5587"/>
                    <a:pt x="4149" y="5637"/>
                    <a:pt x="4121" y="5694"/>
                  </a:cubicBezTo>
                  <a:cubicBezTo>
                    <a:pt x="3735" y="5814"/>
                    <a:pt x="3343" y="5876"/>
                    <a:pt x="2965" y="5876"/>
                  </a:cubicBezTo>
                  <a:cubicBezTo>
                    <a:pt x="2670" y="5876"/>
                    <a:pt x="2383" y="5838"/>
                    <a:pt x="2114" y="5762"/>
                  </a:cubicBezTo>
                  <a:cubicBezTo>
                    <a:pt x="1331" y="5543"/>
                    <a:pt x="665" y="4984"/>
                    <a:pt x="384" y="4296"/>
                  </a:cubicBezTo>
                  <a:cubicBezTo>
                    <a:pt x="209" y="3862"/>
                    <a:pt x="158" y="3360"/>
                    <a:pt x="243" y="2842"/>
                  </a:cubicBezTo>
                  <a:cubicBezTo>
                    <a:pt x="467" y="1505"/>
                    <a:pt x="1596" y="406"/>
                    <a:pt x="2892" y="253"/>
                  </a:cubicBezTo>
                  <a:close/>
                  <a:moveTo>
                    <a:pt x="3993" y="0"/>
                  </a:moveTo>
                  <a:cubicBezTo>
                    <a:pt x="3989" y="0"/>
                    <a:pt x="3985" y="0"/>
                    <a:pt x="3980" y="0"/>
                  </a:cubicBezTo>
                  <a:cubicBezTo>
                    <a:pt x="3761" y="0"/>
                    <a:pt x="3552" y="34"/>
                    <a:pt x="3343" y="90"/>
                  </a:cubicBezTo>
                  <a:cubicBezTo>
                    <a:pt x="3291" y="85"/>
                    <a:pt x="3238" y="83"/>
                    <a:pt x="3186" y="83"/>
                  </a:cubicBezTo>
                  <a:cubicBezTo>
                    <a:pt x="3114" y="83"/>
                    <a:pt x="3042" y="87"/>
                    <a:pt x="2971" y="90"/>
                  </a:cubicBezTo>
                  <a:cubicBezTo>
                    <a:pt x="1567" y="209"/>
                    <a:pt x="332" y="1382"/>
                    <a:pt x="90" y="2813"/>
                  </a:cubicBezTo>
                  <a:cubicBezTo>
                    <a:pt x="1" y="3366"/>
                    <a:pt x="51" y="3896"/>
                    <a:pt x="243" y="4352"/>
                  </a:cubicBezTo>
                  <a:cubicBezTo>
                    <a:pt x="547" y="5096"/>
                    <a:pt x="1229" y="5678"/>
                    <a:pt x="2069" y="5908"/>
                  </a:cubicBezTo>
                  <a:cubicBezTo>
                    <a:pt x="2357" y="5989"/>
                    <a:pt x="2662" y="6028"/>
                    <a:pt x="2974" y="6028"/>
                  </a:cubicBezTo>
                  <a:cubicBezTo>
                    <a:pt x="3316" y="6028"/>
                    <a:pt x="3669" y="5980"/>
                    <a:pt x="4019" y="5886"/>
                  </a:cubicBezTo>
                  <a:lnTo>
                    <a:pt x="4019" y="5886"/>
                  </a:lnTo>
                  <a:cubicBezTo>
                    <a:pt x="3868" y="6152"/>
                    <a:pt x="3693" y="6405"/>
                    <a:pt x="3512" y="6664"/>
                  </a:cubicBezTo>
                  <a:cubicBezTo>
                    <a:pt x="3485" y="6698"/>
                    <a:pt x="3496" y="6748"/>
                    <a:pt x="3529" y="6771"/>
                  </a:cubicBezTo>
                  <a:cubicBezTo>
                    <a:pt x="3540" y="6782"/>
                    <a:pt x="3558" y="6782"/>
                    <a:pt x="3574" y="6782"/>
                  </a:cubicBezTo>
                  <a:cubicBezTo>
                    <a:pt x="3597" y="6782"/>
                    <a:pt x="3620" y="6771"/>
                    <a:pt x="3636" y="6754"/>
                  </a:cubicBezTo>
                  <a:cubicBezTo>
                    <a:pt x="3850" y="6444"/>
                    <a:pt x="4060" y="6139"/>
                    <a:pt x="4229" y="5819"/>
                  </a:cubicBezTo>
                  <a:cubicBezTo>
                    <a:pt x="4313" y="5790"/>
                    <a:pt x="4398" y="5762"/>
                    <a:pt x="4487" y="5728"/>
                  </a:cubicBezTo>
                  <a:cubicBezTo>
                    <a:pt x="5502" y="5317"/>
                    <a:pt x="6280" y="4539"/>
                    <a:pt x="6574" y="3654"/>
                  </a:cubicBezTo>
                  <a:cubicBezTo>
                    <a:pt x="6811" y="2943"/>
                    <a:pt x="6748" y="2160"/>
                    <a:pt x="6410" y="1500"/>
                  </a:cubicBezTo>
                  <a:cubicBezTo>
                    <a:pt x="5956" y="596"/>
                    <a:pt x="4987" y="0"/>
                    <a:pt x="399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3"/>
          <p:cNvSpPr txBox="1">
            <a:spLocks noGrp="1"/>
          </p:cNvSpPr>
          <p:nvPr>
            <p:ph type="title"/>
          </p:nvPr>
        </p:nvSpPr>
        <p:spPr>
          <a:xfrm>
            <a:off x="918642" y="-326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Ангажимент и </a:t>
            </a:r>
            <a:r>
              <a:rPr lang="bg-BG" dirty="0"/>
              <a:t>в</a:t>
            </a:r>
            <a:r>
              <a:rPr lang="en-US" dirty="0" smtClean="0"/>
              <a:t>заимодействие</a:t>
            </a:r>
            <a:endParaRPr dirty="0"/>
          </a:p>
        </p:txBody>
      </p:sp>
      <p:sp>
        <p:nvSpPr>
          <p:cNvPr id="577" name="Google Shape;577;p53"/>
          <p:cNvSpPr txBox="1">
            <a:spLocks noGrp="1"/>
          </p:cNvSpPr>
          <p:nvPr>
            <p:ph type="subTitle" idx="2"/>
          </p:nvPr>
        </p:nvSpPr>
        <p:spPr>
          <a:xfrm>
            <a:off x="-74114" y="756514"/>
            <a:ext cx="8636949" cy="720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През цялата година ще организираме тематични дни, лекции и дейности, които да ангажират учениците, учители и родители в усилията ни за предотвратяване на тормоза и насилие.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80" name="Google Shape;580;p53"/>
          <p:cNvGrpSpPr/>
          <p:nvPr/>
        </p:nvGrpSpPr>
        <p:grpSpPr>
          <a:xfrm>
            <a:off x="-203056" y="3030329"/>
            <a:ext cx="4765619" cy="2199882"/>
            <a:chOff x="2189198" y="1177741"/>
            <a:chExt cx="4765619" cy="2199882"/>
          </a:xfrm>
        </p:grpSpPr>
        <p:sp>
          <p:nvSpPr>
            <p:cNvPr id="581" name="Google Shape;581;p53"/>
            <p:cNvSpPr/>
            <p:nvPr/>
          </p:nvSpPr>
          <p:spPr>
            <a:xfrm flipH="1">
              <a:off x="2402177" y="1455825"/>
              <a:ext cx="4552639" cy="1905573"/>
            </a:xfrm>
            <a:custGeom>
              <a:avLst/>
              <a:gdLst/>
              <a:ahLst/>
              <a:cxnLst/>
              <a:rect l="l" t="t" r="r" b="b"/>
              <a:pathLst>
                <a:path w="37859" h="27592" extrusionOk="0">
                  <a:moveTo>
                    <a:pt x="25253" y="0"/>
                  </a:moveTo>
                  <a:cubicBezTo>
                    <a:pt x="23743" y="0"/>
                    <a:pt x="22222" y="301"/>
                    <a:pt x="20815" y="834"/>
                  </a:cubicBezTo>
                  <a:cubicBezTo>
                    <a:pt x="18289" y="1792"/>
                    <a:pt x="16103" y="3461"/>
                    <a:pt x="14242" y="5373"/>
                  </a:cubicBezTo>
                  <a:cubicBezTo>
                    <a:pt x="12957" y="6697"/>
                    <a:pt x="11671" y="8225"/>
                    <a:pt x="9839" y="8648"/>
                  </a:cubicBezTo>
                  <a:cubicBezTo>
                    <a:pt x="9347" y="8760"/>
                    <a:pt x="8844" y="8787"/>
                    <a:pt x="8336" y="8787"/>
                  </a:cubicBezTo>
                  <a:cubicBezTo>
                    <a:pt x="8128" y="8787"/>
                    <a:pt x="7918" y="8782"/>
                    <a:pt x="7708" y="8777"/>
                  </a:cubicBezTo>
                  <a:cubicBezTo>
                    <a:pt x="7504" y="8772"/>
                    <a:pt x="7300" y="8768"/>
                    <a:pt x="7096" y="8768"/>
                  </a:cubicBezTo>
                  <a:cubicBezTo>
                    <a:pt x="6617" y="8768"/>
                    <a:pt x="6139" y="8792"/>
                    <a:pt x="5672" y="8891"/>
                  </a:cubicBezTo>
                  <a:cubicBezTo>
                    <a:pt x="4308" y="9172"/>
                    <a:pt x="3152" y="10085"/>
                    <a:pt x="2380" y="11202"/>
                  </a:cubicBezTo>
                  <a:cubicBezTo>
                    <a:pt x="1607" y="12318"/>
                    <a:pt x="1190" y="13621"/>
                    <a:pt x="902" y="14933"/>
                  </a:cubicBezTo>
                  <a:cubicBezTo>
                    <a:pt x="1" y="19117"/>
                    <a:pt x="491" y="23650"/>
                    <a:pt x="2211" y="27591"/>
                  </a:cubicBezTo>
                  <a:lnTo>
                    <a:pt x="37497" y="27591"/>
                  </a:lnTo>
                  <a:cubicBezTo>
                    <a:pt x="37763" y="22900"/>
                    <a:pt x="37859" y="18227"/>
                    <a:pt x="37052" y="13593"/>
                  </a:cubicBezTo>
                  <a:cubicBezTo>
                    <a:pt x="36602" y="10970"/>
                    <a:pt x="35964" y="8344"/>
                    <a:pt x="34673" y="5992"/>
                  </a:cubicBezTo>
                  <a:cubicBezTo>
                    <a:pt x="33383" y="3642"/>
                    <a:pt x="31364" y="1572"/>
                    <a:pt x="28788" y="614"/>
                  </a:cubicBezTo>
                  <a:cubicBezTo>
                    <a:pt x="27660" y="193"/>
                    <a:pt x="26460" y="0"/>
                    <a:pt x="25253" y="0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53"/>
            <p:cNvSpPr/>
            <p:nvPr/>
          </p:nvSpPr>
          <p:spPr>
            <a:xfrm>
              <a:off x="6018686" y="2914111"/>
              <a:ext cx="781813" cy="452151"/>
            </a:xfrm>
            <a:custGeom>
              <a:avLst/>
              <a:gdLst/>
              <a:ahLst/>
              <a:cxnLst/>
              <a:rect l="l" t="t" r="r" b="b"/>
              <a:pathLst>
                <a:path w="16129" h="9328" extrusionOk="0">
                  <a:moveTo>
                    <a:pt x="13136" y="1"/>
                  </a:moveTo>
                  <a:cubicBezTo>
                    <a:pt x="11832" y="1"/>
                    <a:pt x="10572" y="601"/>
                    <a:pt x="9590" y="1462"/>
                  </a:cubicBezTo>
                  <a:cubicBezTo>
                    <a:pt x="8580" y="2348"/>
                    <a:pt x="7836" y="3486"/>
                    <a:pt x="7188" y="4665"/>
                  </a:cubicBezTo>
                  <a:cubicBezTo>
                    <a:pt x="7097" y="3887"/>
                    <a:pt x="6906" y="2984"/>
                    <a:pt x="6201" y="2646"/>
                  </a:cubicBezTo>
                  <a:cubicBezTo>
                    <a:pt x="6025" y="2564"/>
                    <a:pt x="5838" y="2529"/>
                    <a:pt x="5648" y="2529"/>
                  </a:cubicBezTo>
                  <a:cubicBezTo>
                    <a:pt x="5199" y="2529"/>
                    <a:pt x="4731" y="2725"/>
                    <a:pt x="4336" y="2963"/>
                  </a:cubicBezTo>
                  <a:cubicBezTo>
                    <a:pt x="2757" y="3910"/>
                    <a:pt x="1674" y="5432"/>
                    <a:pt x="880" y="7118"/>
                  </a:cubicBezTo>
                  <a:cubicBezTo>
                    <a:pt x="542" y="7834"/>
                    <a:pt x="253" y="8583"/>
                    <a:pt x="0" y="9327"/>
                  </a:cubicBezTo>
                  <a:lnTo>
                    <a:pt x="13604" y="9327"/>
                  </a:lnTo>
                  <a:cubicBezTo>
                    <a:pt x="14793" y="7727"/>
                    <a:pt x="15600" y="5843"/>
                    <a:pt x="15938" y="3881"/>
                  </a:cubicBezTo>
                  <a:cubicBezTo>
                    <a:pt x="16095" y="2950"/>
                    <a:pt x="16129" y="1925"/>
                    <a:pt x="15605" y="1141"/>
                  </a:cubicBezTo>
                  <a:cubicBezTo>
                    <a:pt x="15098" y="392"/>
                    <a:pt x="14151" y="31"/>
                    <a:pt x="13243" y="2"/>
                  </a:cubicBezTo>
                  <a:cubicBezTo>
                    <a:pt x="13207" y="1"/>
                    <a:pt x="13172" y="1"/>
                    <a:pt x="1313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4856950" y="2978580"/>
              <a:ext cx="1261788" cy="387683"/>
            </a:xfrm>
            <a:custGeom>
              <a:avLst/>
              <a:gdLst/>
              <a:ahLst/>
              <a:cxnLst/>
              <a:rect l="l" t="t" r="r" b="b"/>
              <a:pathLst>
                <a:path w="26031" h="7998" extrusionOk="0">
                  <a:moveTo>
                    <a:pt x="3687" y="0"/>
                  </a:moveTo>
                  <a:cubicBezTo>
                    <a:pt x="3173" y="0"/>
                    <a:pt x="2667" y="107"/>
                    <a:pt x="2199" y="347"/>
                  </a:cubicBezTo>
                  <a:cubicBezTo>
                    <a:pt x="604" y="1159"/>
                    <a:pt x="23" y="3160"/>
                    <a:pt x="6" y="4948"/>
                  </a:cubicBezTo>
                  <a:cubicBezTo>
                    <a:pt x="0" y="5973"/>
                    <a:pt x="119" y="7006"/>
                    <a:pt x="372" y="7997"/>
                  </a:cubicBezTo>
                  <a:lnTo>
                    <a:pt x="26031" y="7997"/>
                  </a:lnTo>
                  <a:cubicBezTo>
                    <a:pt x="25833" y="7180"/>
                    <a:pt x="25422" y="6408"/>
                    <a:pt x="24847" y="5788"/>
                  </a:cubicBezTo>
                  <a:cubicBezTo>
                    <a:pt x="24299" y="5190"/>
                    <a:pt x="23606" y="4733"/>
                    <a:pt x="22828" y="4508"/>
                  </a:cubicBezTo>
                  <a:cubicBezTo>
                    <a:pt x="22462" y="4400"/>
                    <a:pt x="22082" y="4348"/>
                    <a:pt x="21701" y="4348"/>
                  </a:cubicBezTo>
                  <a:cubicBezTo>
                    <a:pt x="20297" y="4348"/>
                    <a:pt x="18888" y="5056"/>
                    <a:pt x="18183" y="6267"/>
                  </a:cubicBezTo>
                  <a:cubicBezTo>
                    <a:pt x="17579" y="5128"/>
                    <a:pt x="16818" y="4040"/>
                    <a:pt x="15774" y="3285"/>
                  </a:cubicBezTo>
                  <a:cubicBezTo>
                    <a:pt x="14995" y="2712"/>
                    <a:pt x="14029" y="2350"/>
                    <a:pt x="13068" y="2350"/>
                  </a:cubicBezTo>
                  <a:cubicBezTo>
                    <a:pt x="12752" y="2350"/>
                    <a:pt x="12436" y="2389"/>
                    <a:pt x="12128" y="2473"/>
                  </a:cubicBezTo>
                  <a:cubicBezTo>
                    <a:pt x="10887" y="2811"/>
                    <a:pt x="9849" y="3988"/>
                    <a:pt x="9889" y="5274"/>
                  </a:cubicBezTo>
                  <a:cubicBezTo>
                    <a:pt x="8964" y="3871"/>
                    <a:pt x="8136" y="2359"/>
                    <a:pt x="6862" y="1266"/>
                  </a:cubicBezTo>
                  <a:cubicBezTo>
                    <a:pt x="5982" y="515"/>
                    <a:pt x="4816" y="0"/>
                    <a:pt x="368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53"/>
            <p:cNvSpPr/>
            <p:nvPr/>
          </p:nvSpPr>
          <p:spPr>
            <a:xfrm>
              <a:off x="5673757" y="2993170"/>
              <a:ext cx="606730" cy="374741"/>
            </a:xfrm>
            <a:custGeom>
              <a:avLst/>
              <a:gdLst/>
              <a:ahLst/>
              <a:cxnLst/>
              <a:rect l="l" t="t" r="r" b="b"/>
              <a:pathLst>
                <a:path w="12517" h="7731" extrusionOk="0">
                  <a:moveTo>
                    <a:pt x="10465" y="0"/>
                  </a:moveTo>
                  <a:lnTo>
                    <a:pt x="7346" y="463"/>
                  </a:lnTo>
                  <a:lnTo>
                    <a:pt x="7341" y="463"/>
                  </a:lnTo>
                  <a:lnTo>
                    <a:pt x="7206" y="481"/>
                  </a:lnTo>
                  <a:lnTo>
                    <a:pt x="2082" y="1241"/>
                  </a:lnTo>
                  <a:lnTo>
                    <a:pt x="1934" y="1264"/>
                  </a:lnTo>
                  <a:lnTo>
                    <a:pt x="1900" y="1264"/>
                  </a:lnTo>
                  <a:lnTo>
                    <a:pt x="1405" y="1342"/>
                  </a:lnTo>
                  <a:lnTo>
                    <a:pt x="1" y="7730"/>
                  </a:lnTo>
                  <a:lnTo>
                    <a:pt x="12516" y="7730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53"/>
            <p:cNvSpPr/>
            <p:nvPr/>
          </p:nvSpPr>
          <p:spPr>
            <a:xfrm>
              <a:off x="5235180" y="1850033"/>
              <a:ext cx="559712" cy="753263"/>
            </a:xfrm>
            <a:custGeom>
              <a:avLst/>
              <a:gdLst/>
              <a:ahLst/>
              <a:cxnLst/>
              <a:rect l="l" t="t" r="r" b="b"/>
              <a:pathLst>
                <a:path w="11547" h="15540" extrusionOk="0">
                  <a:moveTo>
                    <a:pt x="3610" y="0"/>
                  </a:moveTo>
                  <a:cubicBezTo>
                    <a:pt x="3227" y="0"/>
                    <a:pt x="2846" y="47"/>
                    <a:pt x="2481" y="164"/>
                  </a:cubicBezTo>
                  <a:cubicBezTo>
                    <a:pt x="1815" y="378"/>
                    <a:pt x="1201" y="846"/>
                    <a:pt x="914" y="1506"/>
                  </a:cubicBezTo>
                  <a:lnTo>
                    <a:pt x="795" y="2251"/>
                  </a:lnTo>
                  <a:cubicBezTo>
                    <a:pt x="243" y="3079"/>
                    <a:pt x="1" y="4117"/>
                    <a:pt x="63" y="5126"/>
                  </a:cubicBezTo>
                  <a:cubicBezTo>
                    <a:pt x="130" y="6135"/>
                    <a:pt x="496" y="7110"/>
                    <a:pt x="1055" y="7934"/>
                  </a:cubicBezTo>
                  <a:cubicBezTo>
                    <a:pt x="1281" y="8260"/>
                    <a:pt x="1534" y="8576"/>
                    <a:pt x="1663" y="8954"/>
                  </a:cubicBezTo>
                  <a:cubicBezTo>
                    <a:pt x="1968" y="9828"/>
                    <a:pt x="1528" y="10770"/>
                    <a:pt x="1409" y="11694"/>
                  </a:cubicBezTo>
                  <a:cubicBezTo>
                    <a:pt x="1218" y="13165"/>
                    <a:pt x="1929" y="14721"/>
                    <a:pt x="3146" y="15488"/>
                  </a:cubicBezTo>
                  <a:cubicBezTo>
                    <a:pt x="3203" y="15524"/>
                    <a:pt x="3261" y="15539"/>
                    <a:pt x="3320" y="15539"/>
                  </a:cubicBezTo>
                  <a:cubicBezTo>
                    <a:pt x="3527" y="15539"/>
                    <a:pt x="3742" y="15347"/>
                    <a:pt x="3935" y="15206"/>
                  </a:cubicBezTo>
                  <a:cubicBezTo>
                    <a:pt x="5379" y="14146"/>
                    <a:pt x="6760" y="12995"/>
                    <a:pt x="8135" y="11845"/>
                  </a:cubicBezTo>
                  <a:cubicBezTo>
                    <a:pt x="9331" y="10848"/>
                    <a:pt x="10526" y="9850"/>
                    <a:pt x="11546" y="8660"/>
                  </a:cubicBezTo>
                  <a:cubicBezTo>
                    <a:pt x="11484" y="7996"/>
                    <a:pt x="11400" y="7353"/>
                    <a:pt x="11265" y="6698"/>
                  </a:cubicBezTo>
                  <a:cubicBezTo>
                    <a:pt x="10921" y="5030"/>
                    <a:pt x="10081" y="3479"/>
                    <a:pt x="8892" y="2306"/>
                  </a:cubicBezTo>
                  <a:cubicBezTo>
                    <a:pt x="7701" y="1134"/>
                    <a:pt x="6168" y="344"/>
                    <a:pt x="4550" y="80"/>
                  </a:cubicBezTo>
                  <a:cubicBezTo>
                    <a:pt x="4240" y="32"/>
                    <a:pt x="3924" y="0"/>
                    <a:pt x="3610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5640699" y="2030401"/>
              <a:ext cx="247888" cy="349875"/>
            </a:xfrm>
            <a:custGeom>
              <a:avLst/>
              <a:gdLst/>
              <a:ahLst/>
              <a:cxnLst/>
              <a:rect l="l" t="t" r="r" b="b"/>
              <a:pathLst>
                <a:path w="5114" h="7218" extrusionOk="0">
                  <a:moveTo>
                    <a:pt x="2109" y="0"/>
                  </a:moveTo>
                  <a:lnTo>
                    <a:pt x="1" y="4585"/>
                  </a:lnTo>
                  <a:lnTo>
                    <a:pt x="310" y="4951"/>
                  </a:lnTo>
                  <a:lnTo>
                    <a:pt x="1439" y="6287"/>
                  </a:lnTo>
                  <a:lnTo>
                    <a:pt x="2222" y="7218"/>
                  </a:lnTo>
                  <a:lnTo>
                    <a:pt x="5114" y="3575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5710402" y="2048190"/>
              <a:ext cx="178185" cy="332085"/>
            </a:xfrm>
            <a:custGeom>
              <a:avLst/>
              <a:gdLst/>
              <a:ahLst/>
              <a:cxnLst/>
              <a:rect l="l" t="t" r="r" b="b"/>
              <a:pathLst>
                <a:path w="3676" h="6851" extrusionOk="0">
                  <a:moveTo>
                    <a:pt x="982" y="0"/>
                  </a:moveTo>
                  <a:cubicBezTo>
                    <a:pt x="941" y="57"/>
                    <a:pt x="897" y="112"/>
                    <a:pt x="847" y="164"/>
                  </a:cubicBezTo>
                  <a:cubicBezTo>
                    <a:pt x="982" y="429"/>
                    <a:pt x="1083" y="677"/>
                    <a:pt x="1144" y="908"/>
                  </a:cubicBezTo>
                  <a:cubicBezTo>
                    <a:pt x="1173" y="1015"/>
                    <a:pt x="1190" y="1134"/>
                    <a:pt x="1190" y="1252"/>
                  </a:cubicBezTo>
                  <a:cubicBezTo>
                    <a:pt x="1185" y="1770"/>
                    <a:pt x="920" y="2368"/>
                    <a:pt x="525" y="2943"/>
                  </a:cubicBezTo>
                  <a:cubicBezTo>
                    <a:pt x="525" y="2961"/>
                    <a:pt x="519" y="2971"/>
                    <a:pt x="519" y="2988"/>
                  </a:cubicBezTo>
                  <a:cubicBezTo>
                    <a:pt x="366" y="3969"/>
                    <a:pt x="192" y="4944"/>
                    <a:pt x="1" y="5920"/>
                  </a:cubicBezTo>
                  <a:lnTo>
                    <a:pt x="784" y="6851"/>
                  </a:lnTo>
                  <a:lnTo>
                    <a:pt x="3676" y="3208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B96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5655725" y="2161035"/>
              <a:ext cx="82306" cy="174113"/>
            </a:xfrm>
            <a:custGeom>
              <a:avLst/>
              <a:gdLst/>
              <a:ahLst/>
              <a:cxnLst/>
              <a:rect l="l" t="t" r="r" b="b"/>
              <a:pathLst>
                <a:path w="1698" h="3592" extrusionOk="0">
                  <a:moveTo>
                    <a:pt x="1608" y="1"/>
                  </a:moveTo>
                  <a:cubicBezTo>
                    <a:pt x="1303" y="875"/>
                    <a:pt x="593" y="1528"/>
                    <a:pt x="0" y="2256"/>
                  </a:cubicBezTo>
                  <a:lnTo>
                    <a:pt x="1129" y="3592"/>
                  </a:lnTo>
                  <a:cubicBezTo>
                    <a:pt x="1320" y="2616"/>
                    <a:pt x="1494" y="1641"/>
                    <a:pt x="1647" y="660"/>
                  </a:cubicBezTo>
                  <a:cubicBezTo>
                    <a:pt x="1681" y="441"/>
                    <a:pt x="1697" y="204"/>
                    <a:pt x="1608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53"/>
            <p:cNvSpPr/>
            <p:nvPr/>
          </p:nvSpPr>
          <p:spPr>
            <a:xfrm>
              <a:off x="5275557" y="1746010"/>
              <a:ext cx="498006" cy="565141"/>
            </a:xfrm>
            <a:custGeom>
              <a:avLst/>
              <a:gdLst/>
              <a:ahLst/>
              <a:cxnLst/>
              <a:rect l="l" t="t" r="r" b="b"/>
              <a:pathLst>
                <a:path w="10274" h="11659" extrusionOk="0">
                  <a:moveTo>
                    <a:pt x="5160" y="1"/>
                  </a:moveTo>
                  <a:cubicBezTo>
                    <a:pt x="4675" y="1"/>
                    <a:pt x="4181" y="78"/>
                    <a:pt x="3695" y="241"/>
                  </a:cubicBezTo>
                  <a:cubicBezTo>
                    <a:pt x="1293" y="1042"/>
                    <a:pt x="1" y="3635"/>
                    <a:pt x="802" y="6026"/>
                  </a:cubicBezTo>
                  <a:cubicBezTo>
                    <a:pt x="1062" y="6798"/>
                    <a:pt x="1507" y="7452"/>
                    <a:pt x="2071" y="7959"/>
                  </a:cubicBezTo>
                  <a:cubicBezTo>
                    <a:pt x="2234" y="8151"/>
                    <a:pt x="2460" y="8399"/>
                    <a:pt x="2714" y="8680"/>
                  </a:cubicBezTo>
                  <a:cubicBezTo>
                    <a:pt x="2358" y="9307"/>
                    <a:pt x="1659" y="10582"/>
                    <a:pt x="1811" y="10795"/>
                  </a:cubicBezTo>
                  <a:cubicBezTo>
                    <a:pt x="1829" y="10820"/>
                    <a:pt x="1862" y="10831"/>
                    <a:pt x="1908" y="10831"/>
                  </a:cubicBezTo>
                  <a:cubicBezTo>
                    <a:pt x="2247" y="10831"/>
                    <a:pt x="3283" y="10202"/>
                    <a:pt x="3836" y="9848"/>
                  </a:cubicBezTo>
                  <a:cubicBezTo>
                    <a:pt x="3886" y="9905"/>
                    <a:pt x="4033" y="10040"/>
                    <a:pt x="4236" y="10231"/>
                  </a:cubicBezTo>
                  <a:cubicBezTo>
                    <a:pt x="4365" y="10101"/>
                    <a:pt x="4528" y="10017"/>
                    <a:pt x="4698" y="9955"/>
                  </a:cubicBezTo>
                  <a:cubicBezTo>
                    <a:pt x="4879" y="9893"/>
                    <a:pt x="5064" y="9859"/>
                    <a:pt x="5251" y="9831"/>
                  </a:cubicBezTo>
                  <a:lnTo>
                    <a:pt x="5251" y="9831"/>
                  </a:lnTo>
                  <a:cubicBezTo>
                    <a:pt x="5036" y="10067"/>
                    <a:pt x="4850" y="10350"/>
                    <a:pt x="4698" y="10649"/>
                  </a:cubicBezTo>
                  <a:cubicBezTo>
                    <a:pt x="4715" y="10660"/>
                    <a:pt x="4731" y="10676"/>
                    <a:pt x="4749" y="10688"/>
                  </a:cubicBezTo>
                  <a:cubicBezTo>
                    <a:pt x="5401" y="11248"/>
                    <a:pt x="6021" y="11658"/>
                    <a:pt x="6429" y="11658"/>
                  </a:cubicBezTo>
                  <a:cubicBezTo>
                    <a:pt x="6468" y="11658"/>
                    <a:pt x="6506" y="11654"/>
                    <a:pt x="6542" y="11646"/>
                  </a:cubicBezTo>
                  <a:cubicBezTo>
                    <a:pt x="6891" y="11573"/>
                    <a:pt x="7387" y="11285"/>
                    <a:pt x="7895" y="10879"/>
                  </a:cubicBezTo>
                  <a:cubicBezTo>
                    <a:pt x="8470" y="10423"/>
                    <a:pt x="9061" y="9809"/>
                    <a:pt x="9496" y="9177"/>
                  </a:cubicBezTo>
                  <a:cubicBezTo>
                    <a:pt x="9987" y="8467"/>
                    <a:pt x="10274" y="7728"/>
                    <a:pt x="10115" y="7142"/>
                  </a:cubicBezTo>
                  <a:cubicBezTo>
                    <a:pt x="10054" y="6911"/>
                    <a:pt x="9953" y="6663"/>
                    <a:pt x="9818" y="6398"/>
                  </a:cubicBezTo>
                  <a:cubicBezTo>
                    <a:pt x="9750" y="6263"/>
                    <a:pt x="9675" y="6122"/>
                    <a:pt x="9592" y="5981"/>
                  </a:cubicBezTo>
                  <a:cubicBezTo>
                    <a:pt x="9574" y="5947"/>
                    <a:pt x="9552" y="5913"/>
                    <a:pt x="9529" y="5880"/>
                  </a:cubicBezTo>
                  <a:cubicBezTo>
                    <a:pt x="9738" y="5196"/>
                    <a:pt x="9789" y="4464"/>
                    <a:pt x="9654" y="3731"/>
                  </a:cubicBezTo>
                  <a:cubicBezTo>
                    <a:pt x="9615" y="3523"/>
                    <a:pt x="9558" y="3320"/>
                    <a:pt x="9490" y="3111"/>
                  </a:cubicBezTo>
                  <a:cubicBezTo>
                    <a:pt x="8851" y="1204"/>
                    <a:pt x="7073" y="1"/>
                    <a:pt x="5160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53"/>
            <p:cNvSpPr/>
            <p:nvPr/>
          </p:nvSpPr>
          <p:spPr>
            <a:xfrm>
              <a:off x="5302944" y="1745962"/>
              <a:ext cx="465191" cy="565141"/>
            </a:xfrm>
            <a:custGeom>
              <a:avLst/>
              <a:gdLst/>
              <a:ahLst/>
              <a:cxnLst/>
              <a:rect l="l" t="t" r="r" b="b"/>
              <a:pathLst>
                <a:path w="9597" h="11659" extrusionOk="0">
                  <a:moveTo>
                    <a:pt x="5667" y="6613"/>
                  </a:moveTo>
                  <a:cubicBezTo>
                    <a:pt x="5712" y="6613"/>
                    <a:pt x="5756" y="6613"/>
                    <a:pt x="5795" y="6618"/>
                  </a:cubicBezTo>
                  <a:cubicBezTo>
                    <a:pt x="6602" y="6686"/>
                    <a:pt x="7195" y="7362"/>
                    <a:pt x="7115" y="8124"/>
                  </a:cubicBezTo>
                  <a:cubicBezTo>
                    <a:pt x="7042" y="8845"/>
                    <a:pt x="6404" y="9386"/>
                    <a:pt x="5655" y="9386"/>
                  </a:cubicBezTo>
                  <a:cubicBezTo>
                    <a:pt x="5610" y="9386"/>
                    <a:pt x="5571" y="9386"/>
                    <a:pt x="5525" y="9381"/>
                  </a:cubicBezTo>
                  <a:cubicBezTo>
                    <a:pt x="4720" y="9313"/>
                    <a:pt x="4133" y="8637"/>
                    <a:pt x="4206" y="7876"/>
                  </a:cubicBezTo>
                  <a:cubicBezTo>
                    <a:pt x="4280" y="7154"/>
                    <a:pt x="4916" y="6613"/>
                    <a:pt x="5667" y="6613"/>
                  </a:cubicBezTo>
                  <a:close/>
                  <a:moveTo>
                    <a:pt x="4590" y="0"/>
                  </a:moveTo>
                  <a:cubicBezTo>
                    <a:pt x="4104" y="0"/>
                    <a:pt x="3614" y="79"/>
                    <a:pt x="3130" y="242"/>
                  </a:cubicBezTo>
                  <a:cubicBezTo>
                    <a:pt x="1213" y="880"/>
                    <a:pt x="0" y="2667"/>
                    <a:pt x="0" y="4572"/>
                  </a:cubicBezTo>
                  <a:cubicBezTo>
                    <a:pt x="0" y="5057"/>
                    <a:pt x="73" y="5542"/>
                    <a:pt x="237" y="6027"/>
                  </a:cubicBezTo>
                  <a:cubicBezTo>
                    <a:pt x="497" y="6799"/>
                    <a:pt x="942" y="7453"/>
                    <a:pt x="1506" y="7960"/>
                  </a:cubicBezTo>
                  <a:cubicBezTo>
                    <a:pt x="1669" y="8152"/>
                    <a:pt x="1895" y="8400"/>
                    <a:pt x="2149" y="8681"/>
                  </a:cubicBezTo>
                  <a:cubicBezTo>
                    <a:pt x="1827" y="9246"/>
                    <a:pt x="1223" y="10339"/>
                    <a:pt x="1223" y="10706"/>
                  </a:cubicBezTo>
                  <a:cubicBezTo>
                    <a:pt x="1223" y="10745"/>
                    <a:pt x="1229" y="10773"/>
                    <a:pt x="1246" y="10796"/>
                  </a:cubicBezTo>
                  <a:cubicBezTo>
                    <a:pt x="1263" y="10819"/>
                    <a:pt x="1296" y="10830"/>
                    <a:pt x="1342" y="10830"/>
                  </a:cubicBezTo>
                  <a:cubicBezTo>
                    <a:pt x="1686" y="10830"/>
                    <a:pt x="2717" y="10198"/>
                    <a:pt x="3271" y="9849"/>
                  </a:cubicBezTo>
                  <a:cubicBezTo>
                    <a:pt x="3321" y="9906"/>
                    <a:pt x="3468" y="10041"/>
                    <a:pt x="3671" y="10232"/>
                  </a:cubicBezTo>
                  <a:cubicBezTo>
                    <a:pt x="3800" y="10102"/>
                    <a:pt x="3963" y="10018"/>
                    <a:pt x="4133" y="9956"/>
                  </a:cubicBezTo>
                  <a:cubicBezTo>
                    <a:pt x="4314" y="9894"/>
                    <a:pt x="4499" y="9860"/>
                    <a:pt x="4686" y="9832"/>
                  </a:cubicBezTo>
                  <a:lnTo>
                    <a:pt x="4686" y="9832"/>
                  </a:lnTo>
                  <a:cubicBezTo>
                    <a:pt x="4471" y="10068"/>
                    <a:pt x="4285" y="10351"/>
                    <a:pt x="4133" y="10650"/>
                  </a:cubicBezTo>
                  <a:cubicBezTo>
                    <a:pt x="4150" y="10661"/>
                    <a:pt x="4166" y="10677"/>
                    <a:pt x="4184" y="10689"/>
                  </a:cubicBezTo>
                  <a:cubicBezTo>
                    <a:pt x="4837" y="11252"/>
                    <a:pt x="5457" y="11658"/>
                    <a:pt x="5863" y="11658"/>
                  </a:cubicBezTo>
                  <a:cubicBezTo>
                    <a:pt x="5904" y="11658"/>
                    <a:pt x="5943" y="11658"/>
                    <a:pt x="5977" y="11647"/>
                  </a:cubicBezTo>
                  <a:cubicBezTo>
                    <a:pt x="6326" y="11574"/>
                    <a:pt x="6822" y="11286"/>
                    <a:pt x="7330" y="10880"/>
                  </a:cubicBezTo>
                  <a:cubicBezTo>
                    <a:pt x="7905" y="10424"/>
                    <a:pt x="8496" y="9810"/>
                    <a:pt x="8931" y="9178"/>
                  </a:cubicBezTo>
                  <a:cubicBezTo>
                    <a:pt x="9326" y="8603"/>
                    <a:pt x="9591" y="8005"/>
                    <a:pt x="9596" y="7487"/>
                  </a:cubicBezTo>
                  <a:cubicBezTo>
                    <a:pt x="9596" y="7369"/>
                    <a:pt x="9579" y="7250"/>
                    <a:pt x="9550" y="7143"/>
                  </a:cubicBezTo>
                  <a:cubicBezTo>
                    <a:pt x="9489" y="6912"/>
                    <a:pt x="9388" y="6664"/>
                    <a:pt x="9253" y="6399"/>
                  </a:cubicBezTo>
                  <a:cubicBezTo>
                    <a:pt x="9167" y="6495"/>
                    <a:pt x="9077" y="6579"/>
                    <a:pt x="8982" y="6659"/>
                  </a:cubicBezTo>
                  <a:cubicBezTo>
                    <a:pt x="8733" y="6862"/>
                    <a:pt x="8441" y="7013"/>
                    <a:pt x="8124" y="7013"/>
                  </a:cubicBezTo>
                  <a:lnTo>
                    <a:pt x="8096" y="7013"/>
                  </a:lnTo>
                  <a:cubicBezTo>
                    <a:pt x="7916" y="7008"/>
                    <a:pt x="7736" y="6946"/>
                    <a:pt x="7577" y="6862"/>
                  </a:cubicBezTo>
                  <a:cubicBezTo>
                    <a:pt x="7070" y="6596"/>
                    <a:pt x="6682" y="6084"/>
                    <a:pt x="6682" y="5514"/>
                  </a:cubicBezTo>
                  <a:cubicBezTo>
                    <a:pt x="6682" y="5446"/>
                    <a:pt x="6687" y="5373"/>
                    <a:pt x="6698" y="5299"/>
                  </a:cubicBezTo>
                  <a:cubicBezTo>
                    <a:pt x="6822" y="4595"/>
                    <a:pt x="7301" y="3980"/>
                    <a:pt x="7967" y="3721"/>
                  </a:cubicBezTo>
                  <a:cubicBezTo>
                    <a:pt x="8152" y="3648"/>
                    <a:pt x="8355" y="3597"/>
                    <a:pt x="8558" y="3597"/>
                  </a:cubicBezTo>
                  <a:cubicBezTo>
                    <a:pt x="8699" y="3597"/>
                    <a:pt x="8847" y="3625"/>
                    <a:pt x="8975" y="3682"/>
                  </a:cubicBezTo>
                  <a:cubicBezTo>
                    <a:pt x="9016" y="3698"/>
                    <a:pt x="9050" y="3716"/>
                    <a:pt x="9089" y="3732"/>
                  </a:cubicBezTo>
                  <a:cubicBezTo>
                    <a:pt x="9050" y="3524"/>
                    <a:pt x="8993" y="3321"/>
                    <a:pt x="8925" y="3112"/>
                  </a:cubicBezTo>
                  <a:cubicBezTo>
                    <a:pt x="8288" y="1206"/>
                    <a:pt x="6506" y="0"/>
                    <a:pt x="4590" y="0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5503232" y="2066465"/>
              <a:ext cx="148471" cy="134511"/>
            </a:xfrm>
            <a:custGeom>
              <a:avLst/>
              <a:gdLst/>
              <a:ahLst/>
              <a:cxnLst/>
              <a:rect l="l" t="t" r="r" b="b"/>
              <a:pathLst>
                <a:path w="3063" h="2775" extrusionOk="0">
                  <a:moveTo>
                    <a:pt x="1535" y="1"/>
                  </a:moveTo>
                  <a:cubicBezTo>
                    <a:pt x="784" y="1"/>
                    <a:pt x="148" y="542"/>
                    <a:pt x="74" y="1264"/>
                  </a:cubicBezTo>
                  <a:cubicBezTo>
                    <a:pt x="1" y="2025"/>
                    <a:pt x="588" y="2701"/>
                    <a:pt x="1393" y="2769"/>
                  </a:cubicBezTo>
                  <a:cubicBezTo>
                    <a:pt x="1439" y="2774"/>
                    <a:pt x="1478" y="2774"/>
                    <a:pt x="1523" y="2774"/>
                  </a:cubicBezTo>
                  <a:cubicBezTo>
                    <a:pt x="2272" y="2774"/>
                    <a:pt x="2910" y="2233"/>
                    <a:pt x="2983" y="1512"/>
                  </a:cubicBezTo>
                  <a:cubicBezTo>
                    <a:pt x="3063" y="750"/>
                    <a:pt x="2470" y="74"/>
                    <a:pt x="1663" y="6"/>
                  </a:cubicBezTo>
                  <a:cubicBezTo>
                    <a:pt x="1624" y="1"/>
                    <a:pt x="1580" y="1"/>
                    <a:pt x="1535" y="1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53"/>
            <p:cNvSpPr/>
            <p:nvPr/>
          </p:nvSpPr>
          <p:spPr>
            <a:xfrm>
              <a:off x="5420198" y="2106843"/>
              <a:ext cx="45370" cy="41686"/>
            </a:xfrm>
            <a:custGeom>
              <a:avLst/>
              <a:gdLst/>
              <a:ahLst/>
              <a:cxnLst/>
              <a:rect l="l" t="t" r="r" b="b"/>
              <a:pathLst>
                <a:path w="936" h="860" extrusionOk="0">
                  <a:moveTo>
                    <a:pt x="319" y="1"/>
                  </a:moveTo>
                  <a:cubicBezTo>
                    <a:pt x="250" y="1"/>
                    <a:pt x="188" y="21"/>
                    <a:pt x="141" y="65"/>
                  </a:cubicBezTo>
                  <a:cubicBezTo>
                    <a:pt x="1" y="188"/>
                    <a:pt x="40" y="453"/>
                    <a:pt x="220" y="656"/>
                  </a:cubicBezTo>
                  <a:cubicBezTo>
                    <a:pt x="338" y="786"/>
                    <a:pt x="491" y="860"/>
                    <a:pt x="620" y="860"/>
                  </a:cubicBezTo>
                  <a:cubicBezTo>
                    <a:pt x="687" y="860"/>
                    <a:pt x="748" y="839"/>
                    <a:pt x="795" y="797"/>
                  </a:cubicBezTo>
                  <a:cubicBezTo>
                    <a:pt x="935" y="674"/>
                    <a:pt x="902" y="408"/>
                    <a:pt x="716" y="205"/>
                  </a:cubicBezTo>
                  <a:cubicBezTo>
                    <a:pt x="598" y="73"/>
                    <a:pt x="447" y="1"/>
                    <a:pt x="31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5621892" y="1920416"/>
              <a:ext cx="158505" cy="165534"/>
            </a:xfrm>
            <a:custGeom>
              <a:avLst/>
              <a:gdLst/>
              <a:ahLst/>
              <a:cxnLst/>
              <a:rect l="l" t="t" r="r" b="b"/>
              <a:pathLst>
                <a:path w="3270" h="3415" extrusionOk="0">
                  <a:moveTo>
                    <a:pt x="1973" y="1"/>
                  </a:moveTo>
                  <a:cubicBezTo>
                    <a:pt x="1774" y="1"/>
                    <a:pt x="1572" y="47"/>
                    <a:pt x="1387" y="122"/>
                  </a:cubicBezTo>
                  <a:cubicBezTo>
                    <a:pt x="721" y="381"/>
                    <a:pt x="242" y="996"/>
                    <a:pt x="118" y="1700"/>
                  </a:cubicBezTo>
                  <a:cubicBezTo>
                    <a:pt x="0" y="2349"/>
                    <a:pt x="422" y="2964"/>
                    <a:pt x="997" y="3263"/>
                  </a:cubicBezTo>
                  <a:cubicBezTo>
                    <a:pt x="1156" y="3347"/>
                    <a:pt x="1336" y="3409"/>
                    <a:pt x="1516" y="3414"/>
                  </a:cubicBezTo>
                  <a:cubicBezTo>
                    <a:pt x="1526" y="3415"/>
                    <a:pt x="1537" y="3415"/>
                    <a:pt x="1548" y="3415"/>
                  </a:cubicBezTo>
                  <a:cubicBezTo>
                    <a:pt x="1863" y="3415"/>
                    <a:pt x="2156" y="3261"/>
                    <a:pt x="2402" y="3060"/>
                  </a:cubicBezTo>
                  <a:cubicBezTo>
                    <a:pt x="2785" y="2748"/>
                    <a:pt x="3078" y="2315"/>
                    <a:pt x="3173" y="1824"/>
                  </a:cubicBezTo>
                  <a:cubicBezTo>
                    <a:pt x="3269" y="1334"/>
                    <a:pt x="3157" y="793"/>
                    <a:pt x="2835" y="414"/>
                  </a:cubicBezTo>
                  <a:cubicBezTo>
                    <a:pt x="2717" y="274"/>
                    <a:pt x="2571" y="151"/>
                    <a:pt x="2395" y="83"/>
                  </a:cubicBezTo>
                  <a:cubicBezTo>
                    <a:pt x="2262" y="26"/>
                    <a:pt x="2118" y="1"/>
                    <a:pt x="1973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5626787" y="1920270"/>
              <a:ext cx="150556" cy="165679"/>
            </a:xfrm>
            <a:custGeom>
              <a:avLst/>
              <a:gdLst/>
              <a:ahLst/>
              <a:cxnLst/>
              <a:rect l="l" t="t" r="r" b="b"/>
              <a:pathLst>
                <a:path w="3106" h="3418" extrusionOk="0">
                  <a:moveTo>
                    <a:pt x="1877" y="1"/>
                  </a:moveTo>
                  <a:cubicBezTo>
                    <a:pt x="1674" y="1"/>
                    <a:pt x="1471" y="52"/>
                    <a:pt x="1286" y="125"/>
                  </a:cubicBezTo>
                  <a:cubicBezTo>
                    <a:pt x="620" y="384"/>
                    <a:pt x="141" y="999"/>
                    <a:pt x="17" y="1703"/>
                  </a:cubicBezTo>
                  <a:cubicBezTo>
                    <a:pt x="6" y="1777"/>
                    <a:pt x="1" y="1850"/>
                    <a:pt x="1" y="1918"/>
                  </a:cubicBezTo>
                  <a:cubicBezTo>
                    <a:pt x="1" y="2488"/>
                    <a:pt x="389" y="3000"/>
                    <a:pt x="896" y="3266"/>
                  </a:cubicBezTo>
                  <a:cubicBezTo>
                    <a:pt x="1055" y="3350"/>
                    <a:pt x="1235" y="3412"/>
                    <a:pt x="1415" y="3417"/>
                  </a:cubicBezTo>
                  <a:lnTo>
                    <a:pt x="1443" y="3417"/>
                  </a:lnTo>
                  <a:cubicBezTo>
                    <a:pt x="1760" y="3417"/>
                    <a:pt x="2052" y="3266"/>
                    <a:pt x="2301" y="3063"/>
                  </a:cubicBezTo>
                  <a:cubicBezTo>
                    <a:pt x="2684" y="2751"/>
                    <a:pt x="2977" y="2318"/>
                    <a:pt x="3072" y="1827"/>
                  </a:cubicBezTo>
                  <a:cubicBezTo>
                    <a:pt x="3095" y="1715"/>
                    <a:pt x="3106" y="1596"/>
                    <a:pt x="3106" y="1484"/>
                  </a:cubicBezTo>
                  <a:cubicBezTo>
                    <a:pt x="3106" y="1094"/>
                    <a:pt x="2983" y="711"/>
                    <a:pt x="2734" y="417"/>
                  </a:cubicBezTo>
                  <a:cubicBezTo>
                    <a:pt x="2616" y="277"/>
                    <a:pt x="2470" y="154"/>
                    <a:pt x="2294" y="86"/>
                  </a:cubicBezTo>
                  <a:cubicBezTo>
                    <a:pt x="2166" y="29"/>
                    <a:pt x="2018" y="1"/>
                    <a:pt x="1877" y="1"/>
                  </a:cubicBezTo>
                  <a:close/>
                </a:path>
              </a:pathLst>
            </a:custGeom>
            <a:solidFill>
              <a:srgbClr val="B96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5677635" y="1935491"/>
              <a:ext cx="37421" cy="130779"/>
            </a:xfrm>
            <a:custGeom>
              <a:avLst/>
              <a:gdLst/>
              <a:ahLst/>
              <a:cxnLst/>
              <a:rect l="l" t="t" r="r" b="b"/>
              <a:pathLst>
                <a:path w="772" h="2698" extrusionOk="0">
                  <a:moveTo>
                    <a:pt x="693" y="0"/>
                  </a:moveTo>
                  <a:cubicBezTo>
                    <a:pt x="678" y="0"/>
                    <a:pt x="662" y="5"/>
                    <a:pt x="648" y="14"/>
                  </a:cubicBezTo>
                  <a:cubicBezTo>
                    <a:pt x="293" y="279"/>
                    <a:pt x="68" y="735"/>
                    <a:pt x="34" y="1266"/>
                  </a:cubicBezTo>
                  <a:cubicBezTo>
                    <a:pt x="0" y="1750"/>
                    <a:pt x="123" y="2234"/>
                    <a:pt x="253" y="2647"/>
                  </a:cubicBezTo>
                  <a:cubicBezTo>
                    <a:pt x="264" y="2674"/>
                    <a:pt x="293" y="2697"/>
                    <a:pt x="321" y="2697"/>
                  </a:cubicBezTo>
                  <a:lnTo>
                    <a:pt x="344" y="2697"/>
                  </a:lnTo>
                  <a:cubicBezTo>
                    <a:pt x="383" y="2681"/>
                    <a:pt x="406" y="2640"/>
                    <a:pt x="394" y="2601"/>
                  </a:cubicBezTo>
                  <a:cubicBezTo>
                    <a:pt x="271" y="2207"/>
                    <a:pt x="146" y="1739"/>
                    <a:pt x="180" y="1277"/>
                  </a:cubicBezTo>
                  <a:cubicBezTo>
                    <a:pt x="214" y="787"/>
                    <a:pt x="412" y="369"/>
                    <a:pt x="732" y="132"/>
                  </a:cubicBezTo>
                  <a:cubicBezTo>
                    <a:pt x="766" y="110"/>
                    <a:pt x="772" y="64"/>
                    <a:pt x="750" y="30"/>
                  </a:cubicBezTo>
                  <a:cubicBezTo>
                    <a:pt x="736" y="10"/>
                    <a:pt x="715" y="0"/>
                    <a:pt x="693" y="0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53"/>
            <p:cNvSpPr/>
            <p:nvPr/>
          </p:nvSpPr>
          <p:spPr>
            <a:xfrm>
              <a:off x="5686360" y="1982558"/>
              <a:ext cx="62093" cy="71448"/>
            </a:xfrm>
            <a:custGeom>
              <a:avLst/>
              <a:gdLst/>
              <a:ahLst/>
              <a:cxnLst/>
              <a:rect l="l" t="t" r="r" b="b"/>
              <a:pathLst>
                <a:path w="1281" h="1474" extrusionOk="0">
                  <a:moveTo>
                    <a:pt x="1200" y="0"/>
                  </a:moveTo>
                  <a:cubicBezTo>
                    <a:pt x="1197" y="0"/>
                    <a:pt x="1193" y="1"/>
                    <a:pt x="1190" y="1"/>
                  </a:cubicBezTo>
                  <a:cubicBezTo>
                    <a:pt x="857" y="52"/>
                    <a:pt x="542" y="222"/>
                    <a:pt x="316" y="475"/>
                  </a:cubicBezTo>
                  <a:cubicBezTo>
                    <a:pt x="107" y="722"/>
                    <a:pt x="0" y="1039"/>
                    <a:pt x="6" y="1399"/>
                  </a:cubicBezTo>
                  <a:cubicBezTo>
                    <a:pt x="6" y="1439"/>
                    <a:pt x="40" y="1473"/>
                    <a:pt x="79" y="1473"/>
                  </a:cubicBezTo>
                  <a:cubicBezTo>
                    <a:pt x="118" y="1466"/>
                    <a:pt x="152" y="1439"/>
                    <a:pt x="152" y="1393"/>
                  </a:cubicBezTo>
                  <a:cubicBezTo>
                    <a:pt x="146" y="1073"/>
                    <a:pt x="242" y="790"/>
                    <a:pt x="429" y="571"/>
                  </a:cubicBezTo>
                  <a:cubicBezTo>
                    <a:pt x="625" y="345"/>
                    <a:pt x="914" y="188"/>
                    <a:pt x="1213" y="147"/>
                  </a:cubicBezTo>
                  <a:cubicBezTo>
                    <a:pt x="1252" y="142"/>
                    <a:pt x="1280" y="103"/>
                    <a:pt x="1275" y="63"/>
                  </a:cubicBezTo>
                  <a:cubicBezTo>
                    <a:pt x="1269" y="27"/>
                    <a:pt x="1240" y="0"/>
                    <a:pt x="1200" y="0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53"/>
            <p:cNvSpPr/>
            <p:nvPr/>
          </p:nvSpPr>
          <p:spPr>
            <a:xfrm>
              <a:off x="5384135" y="2058515"/>
              <a:ext cx="69946" cy="39796"/>
            </a:xfrm>
            <a:custGeom>
              <a:avLst/>
              <a:gdLst/>
              <a:ahLst/>
              <a:cxnLst/>
              <a:rect l="l" t="t" r="r" b="b"/>
              <a:pathLst>
                <a:path w="1443" h="821" extrusionOk="0">
                  <a:moveTo>
                    <a:pt x="1443" y="1"/>
                  </a:moveTo>
                  <a:cubicBezTo>
                    <a:pt x="1026" y="193"/>
                    <a:pt x="592" y="357"/>
                    <a:pt x="141" y="475"/>
                  </a:cubicBezTo>
                  <a:cubicBezTo>
                    <a:pt x="0" y="515"/>
                    <a:pt x="0" y="695"/>
                    <a:pt x="136" y="745"/>
                  </a:cubicBezTo>
                  <a:cubicBezTo>
                    <a:pt x="266" y="794"/>
                    <a:pt x="402" y="821"/>
                    <a:pt x="542" y="821"/>
                  </a:cubicBezTo>
                  <a:cubicBezTo>
                    <a:pt x="631" y="821"/>
                    <a:pt x="722" y="810"/>
                    <a:pt x="812" y="786"/>
                  </a:cubicBezTo>
                  <a:cubicBezTo>
                    <a:pt x="1167" y="695"/>
                    <a:pt x="1387" y="346"/>
                    <a:pt x="144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53"/>
            <p:cNvSpPr/>
            <p:nvPr/>
          </p:nvSpPr>
          <p:spPr>
            <a:xfrm>
              <a:off x="5656840" y="2144651"/>
              <a:ext cx="543037" cy="913610"/>
            </a:xfrm>
            <a:custGeom>
              <a:avLst/>
              <a:gdLst/>
              <a:ahLst/>
              <a:cxnLst/>
              <a:rect l="l" t="t" r="r" b="b"/>
              <a:pathLst>
                <a:path w="11203" h="18848" extrusionOk="0">
                  <a:moveTo>
                    <a:pt x="4336" y="1"/>
                  </a:moveTo>
                  <a:lnTo>
                    <a:pt x="243" y="3490"/>
                  </a:lnTo>
                  <a:lnTo>
                    <a:pt x="925" y="5407"/>
                  </a:lnTo>
                  <a:cubicBezTo>
                    <a:pt x="925" y="5407"/>
                    <a:pt x="0" y="12100"/>
                    <a:pt x="0" y="13773"/>
                  </a:cubicBezTo>
                  <a:cubicBezTo>
                    <a:pt x="0" y="15449"/>
                    <a:pt x="1754" y="18847"/>
                    <a:pt x="1754" y="18847"/>
                  </a:cubicBezTo>
                  <a:lnTo>
                    <a:pt x="10814" y="17505"/>
                  </a:lnTo>
                  <a:cubicBezTo>
                    <a:pt x="10814" y="17505"/>
                    <a:pt x="11106" y="12629"/>
                    <a:pt x="11158" y="11192"/>
                  </a:cubicBezTo>
                  <a:cubicBezTo>
                    <a:pt x="11203" y="9759"/>
                    <a:pt x="10909" y="7843"/>
                    <a:pt x="9550" y="5356"/>
                  </a:cubicBezTo>
                  <a:cubicBezTo>
                    <a:pt x="8187" y="2870"/>
                    <a:pt x="5751" y="1241"/>
                    <a:pt x="5751" y="1241"/>
                  </a:cubicBezTo>
                  <a:lnTo>
                    <a:pt x="4336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5709287" y="2284593"/>
              <a:ext cx="382884" cy="1083312"/>
            </a:xfrm>
            <a:custGeom>
              <a:avLst/>
              <a:gdLst/>
              <a:ahLst/>
              <a:cxnLst/>
              <a:rect l="l" t="t" r="r" b="b"/>
              <a:pathLst>
                <a:path w="7899" h="22349" extrusionOk="0">
                  <a:moveTo>
                    <a:pt x="4384" y="0"/>
                  </a:moveTo>
                  <a:cubicBezTo>
                    <a:pt x="4304" y="0"/>
                    <a:pt x="4226" y="10"/>
                    <a:pt x="4151" y="28"/>
                  </a:cubicBezTo>
                  <a:cubicBezTo>
                    <a:pt x="4151" y="28"/>
                    <a:pt x="3738" y="101"/>
                    <a:pt x="3287" y="468"/>
                  </a:cubicBezTo>
                  <a:cubicBezTo>
                    <a:pt x="3118" y="608"/>
                    <a:pt x="2949" y="783"/>
                    <a:pt x="2791" y="1014"/>
                  </a:cubicBezTo>
                  <a:cubicBezTo>
                    <a:pt x="2656" y="1212"/>
                    <a:pt x="2527" y="1449"/>
                    <a:pt x="2426" y="1730"/>
                  </a:cubicBezTo>
                  <a:cubicBezTo>
                    <a:pt x="2290" y="2109"/>
                    <a:pt x="2189" y="2570"/>
                    <a:pt x="2160" y="3135"/>
                  </a:cubicBezTo>
                  <a:cubicBezTo>
                    <a:pt x="2109" y="4160"/>
                    <a:pt x="2059" y="5649"/>
                    <a:pt x="2002" y="7183"/>
                  </a:cubicBezTo>
                  <a:lnTo>
                    <a:pt x="2002" y="7188"/>
                  </a:lnTo>
                  <a:cubicBezTo>
                    <a:pt x="1963" y="8198"/>
                    <a:pt x="1924" y="9224"/>
                    <a:pt x="1884" y="10142"/>
                  </a:cubicBezTo>
                  <a:lnTo>
                    <a:pt x="1884" y="10165"/>
                  </a:lnTo>
                  <a:cubicBezTo>
                    <a:pt x="1817" y="11614"/>
                    <a:pt x="1737" y="12809"/>
                    <a:pt x="1653" y="13272"/>
                  </a:cubicBezTo>
                  <a:cubicBezTo>
                    <a:pt x="1585" y="13603"/>
                    <a:pt x="1404" y="14607"/>
                    <a:pt x="1167" y="15882"/>
                  </a:cubicBezTo>
                  <a:cubicBezTo>
                    <a:pt x="1016" y="16733"/>
                    <a:pt x="841" y="17709"/>
                    <a:pt x="660" y="18690"/>
                  </a:cubicBezTo>
                  <a:cubicBezTo>
                    <a:pt x="423" y="19991"/>
                    <a:pt x="186" y="21305"/>
                    <a:pt x="1" y="22348"/>
                  </a:cubicBezTo>
                  <a:lnTo>
                    <a:pt x="5064" y="22348"/>
                  </a:lnTo>
                  <a:cubicBezTo>
                    <a:pt x="5497" y="20296"/>
                    <a:pt x="6157" y="17196"/>
                    <a:pt x="6608" y="15081"/>
                  </a:cubicBezTo>
                  <a:cubicBezTo>
                    <a:pt x="6613" y="15076"/>
                    <a:pt x="6613" y="15070"/>
                    <a:pt x="6613" y="15065"/>
                  </a:cubicBezTo>
                  <a:cubicBezTo>
                    <a:pt x="6789" y="14253"/>
                    <a:pt x="6935" y="13582"/>
                    <a:pt x="7019" y="13181"/>
                  </a:cubicBezTo>
                  <a:cubicBezTo>
                    <a:pt x="7482" y="11095"/>
                    <a:pt x="7899" y="4753"/>
                    <a:pt x="7161" y="2853"/>
                  </a:cubicBezTo>
                  <a:cubicBezTo>
                    <a:pt x="6592" y="1392"/>
                    <a:pt x="5632" y="366"/>
                    <a:pt x="4821" y="85"/>
                  </a:cubicBezTo>
                  <a:cubicBezTo>
                    <a:pt x="4668" y="28"/>
                    <a:pt x="4522" y="0"/>
                    <a:pt x="4384" y="0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53"/>
            <p:cNvSpPr/>
            <p:nvPr/>
          </p:nvSpPr>
          <p:spPr>
            <a:xfrm>
              <a:off x="5707155" y="2305194"/>
              <a:ext cx="162044" cy="1062711"/>
            </a:xfrm>
            <a:custGeom>
              <a:avLst/>
              <a:gdLst/>
              <a:ahLst/>
              <a:cxnLst/>
              <a:rect l="l" t="t" r="r" b="b"/>
              <a:pathLst>
                <a:path w="3343" h="21924" extrusionOk="0">
                  <a:moveTo>
                    <a:pt x="3268" y="0"/>
                  </a:moveTo>
                  <a:cubicBezTo>
                    <a:pt x="3255" y="0"/>
                    <a:pt x="3242" y="3"/>
                    <a:pt x="3230" y="9"/>
                  </a:cubicBezTo>
                  <a:cubicBezTo>
                    <a:pt x="3219" y="20"/>
                    <a:pt x="2564" y="460"/>
                    <a:pt x="2142" y="1531"/>
                  </a:cubicBezTo>
                  <a:cubicBezTo>
                    <a:pt x="1905" y="2135"/>
                    <a:pt x="1747" y="2936"/>
                    <a:pt x="1815" y="3961"/>
                  </a:cubicBezTo>
                  <a:cubicBezTo>
                    <a:pt x="1916" y="5574"/>
                    <a:pt x="1934" y="7958"/>
                    <a:pt x="1928" y="9717"/>
                  </a:cubicBezTo>
                  <a:lnTo>
                    <a:pt x="1928" y="9740"/>
                  </a:lnTo>
                  <a:cubicBezTo>
                    <a:pt x="1922" y="11065"/>
                    <a:pt x="1905" y="12028"/>
                    <a:pt x="1905" y="12046"/>
                  </a:cubicBezTo>
                  <a:lnTo>
                    <a:pt x="1245" y="15457"/>
                  </a:lnTo>
                  <a:lnTo>
                    <a:pt x="704" y="18265"/>
                  </a:lnTo>
                  <a:lnTo>
                    <a:pt x="0" y="21923"/>
                  </a:lnTo>
                  <a:lnTo>
                    <a:pt x="141" y="21923"/>
                  </a:lnTo>
                  <a:lnTo>
                    <a:pt x="1393" y="15434"/>
                  </a:lnTo>
                  <a:lnTo>
                    <a:pt x="2041" y="12062"/>
                  </a:lnTo>
                  <a:cubicBezTo>
                    <a:pt x="2041" y="12023"/>
                    <a:pt x="2085" y="9329"/>
                    <a:pt x="2046" y="6763"/>
                  </a:cubicBezTo>
                  <a:lnTo>
                    <a:pt x="2046" y="6758"/>
                  </a:lnTo>
                  <a:cubicBezTo>
                    <a:pt x="2030" y="5749"/>
                    <a:pt x="2001" y="4756"/>
                    <a:pt x="1950" y="3956"/>
                  </a:cubicBezTo>
                  <a:cubicBezTo>
                    <a:pt x="1877" y="2827"/>
                    <a:pt x="2080" y="1988"/>
                    <a:pt x="2351" y="1385"/>
                  </a:cubicBezTo>
                  <a:cubicBezTo>
                    <a:pt x="2503" y="1047"/>
                    <a:pt x="2678" y="787"/>
                    <a:pt x="2835" y="589"/>
                  </a:cubicBezTo>
                  <a:cubicBezTo>
                    <a:pt x="3089" y="274"/>
                    <a:pt x="3303" y="128"/>
                    <a:pt x="3308" y="128"/>
                  </a:cubicBezTo>
                  <a:cubicBezTo>
                    <a:pt x="3331" y="110"/>
                    <a:pt x="3342" y="77"/>
                    <a:pt x="3331" y="43"/>
                  </a:cubicBezTo>
                  <a:cubicBezTo>
                    <a:pt x="3331" y="37"/>
                    <a:pt x="3331" y="32"/>
                    <a:pt x="3326" y="32"/>
                  </a:cubicBezTo>
                  <a:cubicBezTo>
                    <a:pt x="3315" y="10"/>
                    <a:pt x="3292" y="0"/>
                    <a:pt x="326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53"/>
            <p:cNvSpPr/>
            <p:nvPr/>
          </p:nvSpPr>
          <p:spPr>
            <a:xfrm>
              <a:off x="5951116" y="2466802"/>
              <a:ext cx="128549" cy="901104"/>
            </a:xfrm>
            <a:custGeom>
              <a:avLst/>
              <a:gdLst/>
              <a:ahLst/>
              <a:cxnLst/>
              <a:rect l="l" t="t" r="r" b="b"/>
              <a:pathLst>
                <a:path w="2652" h="18590" extrusionOk="0">
                  <a:moveTo>
                    <a:pt x="2266" y="0"/>
                  </a:moveTo>
                  <a:cubicBezTo>
                    <a:pt x="2263" y="0"/>
                    <a:pt x="2260" y="0"/>
                    <a:pt x="2256" y="1"/>
                  </a:cubicBezTo>
                  <a:cubicBezTo>
                    <a:pt x="2217" y="8"/>
                    <a:pt x="2189" y="41"/>
                    <a:pt x="2199" y="81"/>
                  </a:cubicBezTo>
                  <a:cubicBezTo>
                    <a:pt x="2199" y="97"/>
                    <a:pt x="2516" y="2228"/>
                    <a:pt x="2245" y="4692"/>
                  </a:cubicBezTo>
                  <a:cubicBezTo>
                    <a:pt x="2009" y="6823"/>
                    <a:pt x="1597" y="10386"/>
                    <a:pt x="1484" y="11340"/>
                  </a:cubicBezTo>
                  <a:cubicBezTo>
                    <a:pt x="1467" y="11491"/>
                    <a:pt x="1455" y="11582"/>
                    <a:pt x="1455" y="11587"/>
                  </a:cubicBezTo>
                  <a:lnTo>
                    <a:pt x="1" y="18589"/>
                  </a:lnTo>
                  <a:lnTo>
                    <a:pt x="136" y="18589"/>
                  </a:lnTo>
                  <a:lnTo>
                    <a:pt x="1591" y="11603"/>
                  </a:lnTo>
                  <a:cubicBezTo>
                    <a:pt x="1591" y="11598"/>
                    <a:pt x="1603" y="11496"/>
                    <a:pt x="1624" y="11322"/>
                  </a:cubicBezTo>
                  <a:lnTo>
                    <a:pt x="1624" y="11306"/>
                  </a:lnTo>
                  <a:cubicBezTo>
                    <a:pt x="1743" y="10273"/>
                    <a:pt x="2144" y="6800"/>
                    <a:pt x="2381" y="4703"/>
                  </a:cubicBezTo>
                  <a:cubicBezTo>
                    <a:pt x="2651" y="2223"/>
                    <a:pt x="2335" y="81"/>
                    <a:pt x="2335" y="58"/>
                  </a:cubicBezTo>
                  <a:cubicBezTo>
                    <a:pt x="2330" y="22"/>
                    <a:pt x="2297" y="0"/>
                    <a:pt x="226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260046" y="1734813"/>
              <a:ext cx="910847" cy="681233"/>
            </a:xfrm>
            <a:custGeom>
              <a:avLst/>
              <a:gdLst/>
              <a:ahLst/>
              <a:cxnLst/>
              <a:rect l="l" t="t" r="r" b="b"/>
              <a:pathLst>
                <a:path w="18791" h="14054" extrusionOk="0">
                  <a:moveTo>
                    <a:pt x="6048" y="0"/>
                  </a:moveTo>
                  <a:cubicBezTo>
                    <a:pt x="5881" y="0"/>
                    <a:pt x="5714" y="7"/>
                    <a:pt x="5548" y="22"/>
                  </a:cubicBezTo>
                  <a:cubicBezTo>
                    <a:pt x="3050" y="241"/>
                    <a:pt x="716" y="2187"/>
                    <a:pt x="0" y="4588"/>
                  </a:cubicBezTo>
                  <a:cubicBezTo>
                    <a:pt x="152" y="4745"/>
                    <a:pt x="294" y="4881"/>
                    <a:pt x="456" y="5028"/>
                  </a:cubicBezTo>
                  <a:cubicBezTo>
                    <a:pt x="1312" y="5821"/>
                    <a:pt x="2475" y="6155"/>
                    <a:pt x="3654" y="6155"/>
                  </a:cubicBezTo>
                  <a:cubicBezTo>
                    <a:pt x="4193" y="6155"/>
                    <a:pt x="4736" y="6085"/>
                    <a:pt x="5254" y="5958"/>
                  </a:cubicBezTo>
                  <a:cubicBezTo>
                    <a:pt x="5602" y="5874"/>
                    <a:pt x="5956" y="5763"/>
                    <a:pt x="6317" y="5763"/>
                  </a:cubicBezTo>
                  <a:cubicBezTo>
                    <a:pt x="6348" y="5763"/>
                    <a:pt x="6379" y="5764"/>
                    <a:pt x="6410" y="5766"/>
                  </a:cubicBezTo>
                  <a:cubicBezTo>
                    <a:pt x="6929" y="5794"/>
                    <a:pt x="7403" y="6077"/>
                    <a:pt x="7791" y="6415"/>
                  </a:cubicBezTo>
                  <a:cubicBezTo>
                    <a:pt x="8046" y="6634"/>
                    <a:pt x="8277" y="6889"/>
                    <a:pt x="8418" y="7186"/>
                  </a:cubicBezTo>
                  <a:cubicBezTo>
                    <a:pt x="8824" y="8021"/>
                    <a:pt x="8491" y="8997"/>
                    <a:pt x="8423" y="9915"/>
                  </a:cubicBezTo>
                  <a:cubicBezTo>
                    <a:pt x="8304" y="11489"/>
                    <a:pt x="9037" y="13106"/>
                    <a:pt x="10300" y="14053"/>
                  </a:cubicBezTo>
                  <a:cubicBezTo>
                    <a:pt x="13047" y="12086"/>
                    <a:pt x="16000" y="10147"/>
                    <a:pt x="18790" y="8242"/>
                  </a:cubicBezTo>
                  <a:cubicBezTo>
                    <a:pt x="18537" y="6713"/>
                    <a:pt x="17179" y="5440"/>
                    <a:pt x="15634" y="5287"/>
                  </a:cubicBezTo>
                  <a:cubicBezTo>
                    <a:pt x="15475" y="5270"/>
                    <a:pt x="15315" y="5264"/>
                    <a:pt x="15155" y="5264"/>
                  </a:cubicBezTo>
                  <a:cubicBezTo>
                    <a:pt x="14851" y="5264"/>
                    <a:pt x="14544" y="5284"/>
                    <a:pt x="14240" y="5284"/>
                  </a:cubicBezTo>
                  <a:cubicBezTo>
                    <a:pt x="14177" y="5284"/>
                    <a:pt x="14113" y="5283"/>
                    <a:pt x="14049" y="5281"/>
                  </a:cubicBezTo>
                  <a:cubicBezTo>
                    <a:pt x="13520" y="5270"/>
                    <a:pt x="12967" y="5163"/>
                    <a:pt x="12561" y="4818"/>
                  </a:cubicBezTo>
                  <a:cubicBezTo>
                    <a:pt x="12160" y="4475"/>
                    <a:pt x="11964" y="3951"/>
                    <a:pt x="11727" y="3478"/>
                  </a:cubicBezTo>
                  <a:cubicBezTo>
                    <a:pt x="10679" y="1382"/>
                    <a:pt x="8380" y="0"/>
                    <a:pt x="604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53"/>
            <p:cNvSpPr/>
            <p:nvPr/>
          </p:nvSpPr>
          <p:spPr>
            <a:xfrm flipH="1">
              <a:off x="2189198" y="2653387"/>
              <a:ext cx="859037" cy="707476"/>
            </a:xfrm>
            <a:custGeom>
              <a:avLst/>
              <a:gdLst/>
              <a:ahLst/>
              <a:cxnLst/>
              <a:rect l="l" t="t" r="r" b="b"/>
              <a:pathLst>
                <a:path w="12439" h="10244" extrusionOk="0">
                  <a:moveTo>
                    <a:pt x="10748" y="0"/>
                  </a:moveTo>
                  <a:cubicBezTo>
                    <a:pt x="10237" y="0"/>
                    <a:pt x="9694" y="190"/>
                    <a:pt x="9248" y="451"/>
                  </a:cubicBezTo>
                  <a:cubicBezTo>
                    <a:pt x="7375" y="1550"/>
                    <a:pt x="6333" y="3614"/>
                    <a:pt x="5379" y="5565"/>
                  </a:cubicBezTo>
                  <a:cubicBezTo>
                    <a:pt x="5379" y="5018"/>
                    <a:pt x="5374" y="4459"/>
                    <a:pt x="5188" y="3946"/>
                  </a:cubicBezTo>
                  <a:cubicBezTo>
                    <a:pt x="4996" y="3434"/>
                    <a:pt x="4580" y="2971"/>
                    <a:pt x="4038" y="2882"/>
                  </a:cubicBezTo>
                  <a:cubicBezTo>
                    <a:pt x="3973" y="2871"/>
                    <a:pt x="3908" y="2866"/>
                    <a:pt x="3844" y="2866"/>
                  </a:cubicBezTo>
                  <a:cubicBezTo>
                    <a:pt x="3301" y="2866"/>
                    <a:pt x="2791" y="3228"/>
                    <a:pt x="2402" y="3631"/>
                  </a:cubicBezTo>
                  <a:cubicBezTo>
                    <a:pt x="763" y="5339"/>
                    <a:pt x="346" y="7849"/>
                    <a:pt x="1" y="10194"/>
                  </a:cubicBezTo>
                  <a:lnTo>
                    <a:pt x="8982" y="10244"/>
                  </a:lnTo>
                  <a:cubicBezTo>
                    <a:pt x="10640" y="8091"/>
                    <a:pt x="11773" y="5531"/>
                    <a:pt x="12253" y="2853"/>
                  </a:cubicBezTo>
                  <a:cubicBezTo>
                    <a:pt x="12415" y="1963"/>
                    <a:pt x="12438" y="886"/>
                    <a:pt x="11733" y="322"/>
                  </a:cubicBezTo>
                  <a:cubicBezTo>
                    <a:pt x="11450" y="94"/>
                    <a:pt x="11107" y="0"/>
                    <a:pt x="1074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53"/>
            <p:cNvSpPr/>
            <p:nvPr/>
          </p:nvSpPr>
          <p:spPr>
            <a:xfrm flipH="1">
              <a:off x="3729680" y="2780440"/>
              <a:ext cx="1245704" cy="597183"/>
            </a:xfrm>
            <a:custGeom>
              <a:avLst/>
              <a:gdLst/>
              <a:ahLst/>
              <a:cxnLst/>
              <a:rect l="l" t="t" r="r" b="b"/>
              <a:pathLst>
                <a:path w="18038" h="8647" extrusionOk="0">
                  <a:moveTo>
                    <a:pt x="11422" y="0"/>
                  </a:moveTo>
                  <a:cubicBezTo>
                    <a:pt x="10687" y="0"/>
                    <a:pt x="9951" y="171"/>
                    <a:pt x="9298" y="505"/>
                  </a:cubicBezTo>
                  <a:cubicBezTo>
                    <a:pt x="7968" y="1193"/>
                    <a:pt x="7010" y="2530"/>
                    <a:pt x="6721" y="3995"/>
                  </a:cubicBezTo>
                  <a:cubicBezTo>
                    <a:pt x="6677" y="4221"/>
                    <a:pt x="6625" y="4486"/>
                    <a:pt x="6422" y="4593"/>
                  </a:cubicBezTo>
                  <a:cubicBezTo>
                    <a:pt x="6363" y="4623"/>
                    <a:pt x="6301" y="4635"/>
                    <a:pt x="6238" y="4635"/>
                  </a:cubicBezTo>
                  <a:cubicBezTo>
                    <a:pt x="6072" y="4635"/>
                    <a:pt x="5897" y="4549"/>
                    <a:pt x="5746" y="4463"/>
                  </a:cubicBezTo>
                  <a:cubicBezTo>
                    <a:pt x="5160" y="4125"/>
                    <a:pt x="4574" y="3770"/>
                    <a:pt x="3925" y="3550"/>
                  </a:cubicBezTo>
                  <a:cubicBezTo>
                    <a:pt x="3560" y="3429"/>
                    <a:pt x="3171" y="3353"/>
                    <a:pt x="2786" y="3353"/>
                  </a:cubicBezTo>
                  <a:cubicBezTo>
                    <a:pt x="2491" y="3353"/>
                    <a:pt x="2200" y="3397"/>
                    <a:pt x="1923" y="3500"/>
                  </a:cubicBezTo>
                  <a:cubicBezTo>
                    <a:pt x="1015" y="3838"/>
                    <a:pt x="419" y="4757"/>
                    <a:pt x="210" y="5704"/>
                  </a:cubicBezTo>
                  <a:cubicBezTo>
                    <a:pt x="1" y="6651"/>
                    <a:pt x="120" y="7643"/>
                    <a:pt x="266" y="8601"/>
                  </a:cubicBezTo>
                  <a:lnTo>
                    <a:pt x="18037" y="8647"/>
                  </a:lnTo>
                  <a:cubicBezTo>
                    <a:pt x="17861" y="6719"/>
                    <a:pt x="17078" y="4887"/>
                    <a:pt x="16075" y="3229"/>
                  </a:cubicBezTo>
                  <a:cubicBezTo>
                    <a:pt x="15438" y="2181"/>
                    <a:pt x="14676" y="1159"/>
                    <a:pt x="13611" y="557"/>
                  </a:cubicBezTo>
                  <a:cubicBezTo>
                    <a:pt x="12945" y="183"/>
                    <a:pt x="12184" y="0"/>
                    <a:pt x="1142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53"/>
            <p:cNvSpPr/>
            <p:nvPr/>
          </p:nvSpPr>
          <p:spPr>
            <a:xfrm flipH="1">
              <a:off x="4262429" y="2783348"/>
              <a:ext cx="508213" cy="483299"/>
            </a:xfrm>
            <a:custGeom>
              <a:avLst/>
              <a:gdLst/>
              <a:ahLst/>
              <a:cxnLst/>
              <a:rect l="l" t="t" r="r" b="b"/>
              <a:pathLst>
                <a:path w="7359" h="6998" extrusionOk="0">
                  <a:moveTo>
                    <a:pt x="2543" y="1"/>
                  </a:moveTo>
                  <a:lnTo>
                    <a:pt x="2543" y="1934"/>
                  </a:lnTo>
                  <a:lnTo>
                    <a:pt x="706" y="1336"/>
                  </a:lnTo>
                  <a:lnTo>
                    <a:pt x="1838" y="2904"/>
                  </a:lnTo>
                  <a:lnTo>
                    <a:pt x="1" y="3501"/>
                  </a:lnTo>
                  <a:lnTo>
                    <a:pt x="1838" y="4099"/>
                  </a:lnTo>
                  <a:lnTo>
                    <a:pt x="706" y="5661"/>
                  </a:lnTo>
                  <a:lnTo>
                    <a:pt x="2543" y="5062"/>
                  </a:lnTo>
                  <a:lnTo>
                    <a:pt x="2543" y="6997"/>
                  </a:lnTo>
                  <a:lnTo>
                    <a:pt x="3682" y="5429"/>
                  </a:lnTo>
                  <a:lnTo>
                    <a:pt x="4815" y="6997"/>
                  </a:lnTo>
                  <a:lnTo>
                    <a:pt x="4815" y="5062"/>
                  </a:lnTo>
                  <a:lnTo>
                    <a:pt x="6654" y="5661"/>
                  </a:lnTo>
                  <a:lnTo>
                    <a:pt x="5520" y="4099"/>
                  </a:lnTo>
                  <a:lnTo>
                    <a:pt x="7359" y="3501"/>
                  </a:lnTo>
                  <a:lnTo>
                    <a:pt x="5520" y="2904"/>
                  </a:lnTo>
                  <a:lnTo>
                    <a:pt x="6654" y="1336"/>
                  </a:lnTo>
                  <a:lnTo>
                    <a:pt x="4815" y="1934"/>
                  </a:lnTo>
                  <a:lnTo>
                    <a:pt x="4815" y="1"/>
                  </a:lnTo>
                  <a:lnTo>
                    <a:pt x="3682" y="1567"/>
                  </a:lnTo>
                  <a:lnTo>
                    <a:pt x="2543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53"/>
            <p:cNvSpPr/>
            <p:nvPr/>
          </p:nvSpPr>
          <p:spPr>
            <a:xfrm flipH="1">
              <a:off x="4287014" y="2330882"/>
              <a:ext cx="504276" cy="424942"/>
            </a:xfrm>
            <a:custGeom>
              <a:avLst/>
              <a:gdLst/>
              <a:ahLst/>
              <a:cxnLst/>
              <a:rect l="l" t="t" r="r" b="b"/>
              <a:pathLst>
                <a:path w="7302" h="6153" extrusionOk="0">
                  <a:moveTo>
                    <a:pt x="268" y="0"/>
                  </a:moveTo>
                  <a:cubicBezTo>
                    <a:pt x="198" y="0"/>
                    <a:pt x="154" y="17"/>
                    <a:pt x="141" y="53"/>
                  </a:cubicBezTo>
                  <a:cubicBezTo>
                    <a:pt x="1" y="453"/>
                    <a:pt x="2555" y="2275"/>
                    <a:pt x="2555" y="2275"/>
                  </a:cubicBezTo>
                  <a:cubicBezTo>
                    <a:pt x="2555" y="2275"/>
                    <a:pt x="1889" y="2371"/>
                    <a:pt x="2082" y="2962"/>
                  </a:cubicBezTo>
                  <a:cubicBezTo>
                    <a:pt x="2082" y="2962"/>
                    <a:pt x="1185" y="3385"/>
                    <a:pt x="1772" y="4073"/>
                  </a:cubicBezTo>
                  <a:cubicBezTo>
                    <a:pt x="1772" y="4073"/>
                    <a:pt x="1489" y="4406"/>
                    <a:pt x="1866" y="4828"/>
                  </a:cubicBezTo>
                  <a:cubicBezTo>
                    <a:pt x="2078" y="5068"/>
                    <a:pt x="2542" y="5121"/>
                    <a:pt x="2909" y="5121"/>
                  </a:cubicBezTo>
                  <a:cubicBezTo>
                    <a:pt x="3199" y="5121"/>
                    <a:pt x="3429" y="5088"/>
                    <a:pt x="3429" y="5088"/>
                  </a:cubicBezTo>
                  <a:lnTo>
                    <a:pt x="4635" y="5725"/>
                  </a:lnTo>
                  <a:lnTo>
                    <a:pt x="5080" y="6153"/>
                  </a:lnTo>
                  <a:lnTo>
                    <a:pt x="7302" y="4377"/>
                  </a:lnTo>
                  <a:lnTo>
                    <a:pt x="7257" y="4258"/>
                  </a:lnTo>
                  <a:cubicBezTo>
                    <a:pt x="7257" y="4258"/>
                    <a:pt x="6073" y="2561"/>
                    <a:pt x="5176" y="2111"/>
                  </a:cubicBezTo>
                  <a:cubicBezTo>
                    <a:pt x="4361" y="1701"/>
                    <a:pt x="976" y="0"/>
                    <a:pt x="268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53"/>
            <p:cNvSpPr/>
            <p:nvPr/>
          </p:nvSpPr>
          <p:spPr>
            <a:xfrm flipH="1">
              <a:off x="4438465" y="2492549"/>
              <a:ext cx="153382" cy="137572"/>
            </a:xfrm>
            <a:custGeom>
              <a:avLst/>
              <a:gdLst/>
              <a:ahLst/>
              <a:cxnLst/>
              <a:rect l="l" t="t" r="r" b="b"/>
              <a:pathLst>
                <a:path w="2221" h="1992" extrusionOk="0">
                  <a:moveTo>
                    <a:pt x="2147" y="0"/>
                  </a:moveTo>
                  <a:cubicBezTo>
                    <a:pt x="2143" y="0"/>
                    <a:pt x="2140" y="1"/>
                    <a:pt x="2137" y="1"/>
                  </a:cubicBezTo>
                  <a:cubicBezTo>
                    <a:pt x="2012" y="23"/>
                    <a:pt x="930" y="243"/>
                    <a:pt x="750" y="345"/>
                  </a:cubicBezTo>
                  <a:cubicBezTo>
                    <a:pt x="586" y="446"/>
                    <a:pt x="55" y="998"/>
                    <a:pt x="11" y="1258"/>
                  </a:cubicBezTo>
                  <a:cubicBezTo>
                    <a:pt x="0" y="1315"/>
                    <a:pt x="5" y="1360"/>
                    <a:pt x="39" y="1394"/>
                  </a:cubicBezTo>
                  <a:cubicBezTo>
                    <a:pt x="76" y="1440"/>
                    <a:pt x="145" y="1459"/>
                    <a:pt x="232" y="1459"/>
                  </a:cubicBezTo>
                  <a:cubicBezTo>
                    <a:pt x="481" y="1459"/>
                    <a:pt x="877" y="1306"/>
                    <a:pt x="1082" y="1219"/>
                  </a:cubicBezTo>
                  <a:lnTo>
                    <a:pt x="1448" y="1214"/>
                  </a:lnTo>
                  <a:cubicBezTo>
                    <a:pt x="1448" y="1360"/>
                    <a:pt x="1471" y="1698"/>
                    <a:pt x="1606" y="1951"/>
                  </a:cubicBezTo>
                  <a:cubicBezTo>
                    <a:pt x="1617" y="1974"/>
                    <a:pt x="1640" y="1992"/>
                    <a:pt x="1668" y="1992"/>
                  </a:cubicBezTo>
                  <a:cubicBezTo>
                    <a:pt x="1679" y="1992"/>
                    <a:pt x="1691" y="1985"/>
                    <a:pt x="1697" y="1979"/>
                  </a:cubicBezTo>
                  <a:cubicBezTo>
                    <a:pt x="1731" y="1963"/>
                    <a:pt x="1747" y="1924"/>
                    <a:pt x="1731" y="1890"/>
                  </a:cubicBezTo>
                  <a:cubicBezTo>
                    <a:pt x="1572" y="1591"/>
                    <a:pt x="1583" y="1146"/>
                    <a:pt x="1583" y="1139"/>
                  </a:cubicBezTo>
                  <a:cubicBezTo>
                    <a:pt x="1590" y="1123"/>
                    <a:pt x="1578" y="1105"/>
                    <a:pt x="1567" y="1089"/>
                  </a:cubicBezTo>
                  <a:cubicBezTo>
                    <a:pt x="1558" y="1080"/>
                    <a:pt x="1540" y="1070"/>
                    <a:pt x="1525" y="1070"/>
                  </a:cubicBezTo>
                  <a:cubicBezTo>
                    <a:pt x="1522" y="1070"/>
                    <a:pt x="1518" y="1071"/>
                    <a:pt x="1515" y="1072"/>
                  </a:cubicBezTo>
                  <a:lnTo>
                    <a:pt x="1065" y="1078"/>
                  </a:lnTo>
                  <a:cubicBezTo>
                    <a:pt x="1059" y="1078"/>
                    <a:pt x="1049" y="1084"/>
                    <a:pt x="1042" y="1084"/>
                  </a:cubicBezTo>
                  <a:cubicBezTo>
                    <a:pt x="706" y="1229"/>
                    <a:pt x="363" y="1326"/>
                    <a:pt x="216" y="1326"/>
                  </a:cubicBezTo>
                  <a:cubicBezTo>
                    <a:pt x="180" y="1326"/>
                    <a:pt x="156" y="1320"/>
                    <a:pt x="146" y="1308"/>
                  </a:cubicBezTo>
                  <a:cubicBezTo>
                    <a:pt x="95" y="1207"/>
                    <a:pt x="614" y="587"/>
                    <a:pt x="817" y="469"/>
                  </a:cubicBezTo>
                  <a:cubicBezTo>
                    <a:pt x="940" y="395"/>
                    <a:pt x="1685" y="233"/>
                    <a:pt x="2158" y="137"/>
                  </a:cubicBezTo>
                  <a:cubicBezTo>
                    <a:pt x="2199" y="131"/>
                    <a:pt x="2220" y="91"/>
                    <a:pt x="2215" y="57"/>
                  </a:cubicBezTo>
                  <a:cubicBezTo>
                    <a:pt x="2210" y="22"/>
                    <a:pt x="2178" y="0"/>
                    <a:pt x="214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53"/>
            <p:cNvSpPr/>
            <p:nvPr/>
          </p:nvSpPr>
          <p:spPr>
            <a:xfrm flipH="1">
              <a:off x="4554900" y="2483295"/>
              <a:ext cx="65469" cy="61120"/>
            </a:xfrm>
            <a:custGeom>
              <a:avLst/>
              <a:gdLst/>
              <a:ahLst/>
              <a:cxnLst/>
              <a:rect l="l" t="t" r="r" b="b"/>
              <a:pathLst>
                <a:path w="948" h="885" extrusionOk="0">
                  <a:moveTo>
                    <a:pt x="78" y="1"/>
                  </a:moveTo>
                  <a:cubicBezTo>
                    <a:pt x="59" y="1"/>
                    <a:pt x="41" y="7"/>
                    <a:pt x="29" y="22"/>
                  </a:cubicBezTo>
                  <a:cubicBezTo>
                    <a:pt x="0" y="50"/>
                    <a:pt x="0" y="96"/>
                    <a:pt x="29" y="118"/>
                  </a:cubicBezTo>
                  <a:lnTo>
                    <a:pt x="824" y="867"/>
                  </a:lnTo>
                  <a:cubicBezTo>
                    <a:pt x="841" y="879"/>
                    <a:pt x="858" y="885"/>
                    <a:pt x="874" y="885"/>
                  </a:cubicBezTo>
                  <a:cubicBezTo>
                    <a:pt x="892" y="885"/>
                    <a:pt x="908" y="879"/>
                    <a:pt x="926" y="862"/>
                  </a:cubicBezTo>
                  <a:cubicBezTo>
                    <a:pt x="947" y="833"/>
                    <a:pt x="947" y="794"/>
                    <a:pt x="920" y="766"/>
                  </a:cubicBezTo>
                  <a:lnTo>
                    <a:pt x="125" y="16"/>
                  </a:lnTo>
                  <a:cubicBezTo>
                    <a:pt x="111" y="6"/>
                    <a:pt x="94" y="1"/>
                    <a:pt x="7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53"/>
            <p:cNvSpPr/>
            <p:nvPr/>
          </p:nvSpPr>
          <p:spPr>
            <a:xfrm flipH="1">
              <a:off x="4491848" y="2530531"/>
              <a:ext cx="161255" cy="93303"/>
            </a:xfrm>
            <a:custGeom>
              <a:avLst/>
              <a:gdLst/>
              <a:ahLst/>
              <a:cxnLst/>
              <a:rect l="l" t="t" r="r" b="b"/>
              <a:pathLst>
                <a:path w="2335" h="1351" extrusionOk="0">
                  <a:moveTo>
                    <a:pt x="79" y="0"/>
                  </a:moveTo>
                  <a:cubicBezTo>
                    <a:pt x="72" y="0"/>
                    <a:pt x="64" y="1"/>
                    <a:pt x="58" y="3"/>
                  </a:cubicBezTo>
                  <a:cubicBezTo>
                    <a:pt x="18" y="21"/>
                    <a:pt x="1" y="60"/>
                    <a:pt x="13" y="94"/>
                  </a:cubicBezTo>
                  <a:cubicBezTo>
                    <a:pt x="24" y="122"/>
                    <a:pt x="250" y="737"/>
                    <a:pt x="869" y="1097"/>
                  </a:cubicBezTo>
                  <a:cubicBezTo>
                    <a:pt x="1179" y="1278"/>
                    <a:pt x="1478" y="1351"/>
                    <a:pt x="1726" y="1351"/>
                  </a:cubicBezTo>
                  <a:cubicBezTo>
                    <a:pt x="1969" y="1351"/>
                    <a:pt x="2155" y="1278"/>
                    <a:pt x="2217" y="1171"/>
                  </a:cubicBezTo>
                  <a:cubicBezTo>
                    <a:pt x="2335" y="979"/>
                    <a:pt x="2059" y="669"/>
                    <a:pt x="2003" y="607"/>
                  </a:cubicBezTo>
                  <a:cubicBezTo>
                    <a:pt x="1991" y="592"/>
                    <a:pt x="1973" y="585"/>
                    <a:pt x="1955" y="585"/>
                  </a:cubicBezTo>
                  <a:cubicBezTo>
                    <a:pt x="1938" y="585"/>
                    <a:pt x="1921" y="590"/>
                    <a:pt x="1907" y="601"/>
                  </a:cubicBezTo>
                  <a:cubicBezTo>
                    <a:pt x="1879" y="630"/>
                    <a:pt x="1879" y="674"/>
                    <a:pt x="1902" y="703"/>
                  </a:cubicBezTo>
                  <a:cubicBezTo>
                    <a:pt x="2014" y="821"/>
                    <a:pt x="2144" y="1024"/>
                    <a:pt x="2098" y="1097"/>
                  </a:cubicBezTo>
                  <a:cubicBezTo>
                    <a:pt x="2067" y="1151"/>
                    <a:pt x="1927" y="1209"/>
                    <a:pt x="1718" y="1209"/>
                  </a:cubicBezTo>
                  <a:cubicBezTo>
                    <a:pt x="1512" y="1209"/>
                    <a:pt x="1240" y="1152"/>
                    <a:pt x="942" y="979"/>
                  </a:cubicBezTo>
                  <a:cubicBezTo>
                    <a:pt x="367" y="641"/>
                    <a:pt x="148" y="55"/>
                    <a:pt x="143" y="48"/>
                  </a:cubicBezTo>
                  <a:cubicBezTo>
                    <a:pt x="133" y="17"/>
                    <a:pt x="106" y="0"/>
                    <a:pt x="7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53"/>
            <p:cNvSpPr/>
            <p:nvPr/>
          </p:nvSpPr>
          <p:spPr>
            <a:xfrm flipH="1">
              <a:off x="4523684" y="2607186"/>
              <a:ext cx="150413" cy="56010"/>
            </a:xfrm>
            <a:custGeom>
              <a:avLst/>
              <a:gdLst/>
              <a:ahLst/>
              <a:cxnLst/>
              <a:rect l="l" t="t" r="r" b="b"/>
              <a:pathLst>
                <a:path w="2178" h="811" extrusionOk="0">
                  <a:moveTo>
                    <a:pt x="77" y="0"/>
                  </a:moveTo>
                  <a:cubicBezTo>
                    <a:pt x="60" y="0"/>
                    <a:pt x="43" y="7"/>
                    <a:pt x="29" y="20"/>
                  </a:cubicBezTo>
                  <a:cubicBezTo>
                    <a:pt x="0" y="49"/>
                    <a:pt x="0" y="95"/>
                    <a:pt x="29" y="117"/>
                  </a:cubicBezTo>
                  <a:cubicBezTo>
                    <a:pt x="57" y="150"/>
                    <a:pt x="711" y="811"/>
                    <a:pt x="1535" y="811"/>
                  </a:cubicBezTo>
                  <a:cubicBezTo>
                    <a:pt x="1647" y="811"/>
                    <a:pt x="1754" y="798"/>
                    <a:pt x="1868" y="777"/>
                  </a:cubicBezTo>
                  <a:cubicBezTo>
                    <a:pt x="1951" y="754"/>
                    <a:pt x="2098" y="647"/>
                    <a:pt x="2149" y="494"/>
                  </a:cubicBezTo>
                  <a:cubicBezTo>
                    <a:pt x="2172" y="416"/>
                    <a:pt x="2177" y="291"/>
                    <a:pt x="2058" y="150"/>
                  </a:cubicBezTo>
                  <a:cubicBezTo>
                    <a:pt x="2046" y="135"/>
                    <a:pt x="2027" y="126"/>
                    <a:pt x="2008" y="126"/>
                  </a:cubicBezTo>
                  <a:cubicBezTo>
                    <a:pt x="1992" y="126"/>
                    <a:pt x="1975" y="132"/>
                    <a:pt x="1962" y="145"/>
                  </a:cubicBezTo>
                  <a:cubicBezTo>
                    <a:pt x="1935" y="168"/>
                    <a:pt x="1928" y="213"/>
                    <a:pt x="1951" y="241"/>
                  </a:cubicBezTo>
                  <a:cubicBezTo>
                    <a:pt x="2014" y="314"/>
                    <a:pt x="2037" y="387"/>
                    <a:pt x="2014" y="455"/>
                  </a:cubicBezTo>
                  <a:cubicBezTo>
                    <a:pt x="1985" y="551"/>
                    <a:pt x="1878" y="629"/>
                    <a:pt x="1834" y="642"/>
                  </a:cubicBezTo>
                  <a:cubicBezTo>
                    <a:pt x="1734" y="664"/>
                    <a:pt x="1636" y="674"/>
                    <a:pt x="1539" y="674"/>
                  </a:cubicBezTo>
                  <a:cubicBezTo>
                    <a:pt x="769" y="674"/>
                    <a:pt x="134" y="31"/>
                    <a:pt x="125" y="20"/>
                  </a:cubicBezTo>
                  <a:cubicBezTo>
                    <a:pt x="111" y="7"/>
                    <a:pt x="94" y="0"/>
                    <a:pt x="7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53"/>
            <p:cNvSpPr/>
            <p:nvPr/>
          </p:nvSpPr>
          <p:spPr>
            <a:xfrm flipH="1">
              <a:off x="4546337" y="2654077"/>
              <a:ext cx="16782" cy="32459"/>
            </a:xfrm>
            <a:custGeom>
              <a:avLst/>
              <a:gdLst/>
              <a:ahLst/>
              <a:cxnLst/>
              <a:rect l="l" t="t" r="r" b="b"/>
              <a:pathLst>
                <a:path w="243" h="470" extrusionOk="0">
                  <a:moveTo>
                    <a:pt x="142" y="1"/>
                  </a:moveTo>
                  <a:cubicBezTo>
                    <a:pt x="139" y="1"/>
                    <a:pt x="135" y="1"/>
                    <a:pt x="131" y="2"/>
                  </a:cubicBezTo>
                  <a:cubicBezTo>
                    <a:pt x="91" y="13"/>
                    <a:pt x="68" y="52"/>
                    <a:pt x="79" y="86"/>
                  </a:cubicBezTo>
                  <a:cubicBezTo>
                    <a:pt x="102" y="182"/>
                    <a:pt x="79" y="283"/>
                    <a:pt x="24" y="363"/>
                  </a:cubicBezTo>
                  <a:cubicBezTo>
                    <a:pt x="1" y="390"/>
                    <a:pt x="6" y="436"/>
                    <a:pt x="35" y="458"/>
                  </a:cubicBezTo>
                  <a:cubicBezTo>
                    <a:pt x="45" y="470"/>
                    <a:pt x="63" y="470"/>
                    <a:pt x="74" y="470"/>
                  </a:cubicBezTo>
                  <a:cubicBezTo>
                    <a:pt x="97" y="470"/>
                    <a:pt x="118" y="464"/>
                    <a:pt x="131" y="441"/>
                  </a:cubicBezTo>
                  <a:cubicBezTo>
                    <a:pt x="215" y="335"/>
                    <a:pt x="243" y="187"/>
                    <a:pt x="215" y="59"/>
                  </a:cubicBezTo>
                  <a:cubicBezTo>
                    <a:pt x="205" y="22"/>
                    <a:pt x="177" y="1"/>
                    <a:pt x="14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53"/>
            <p:cNvSpPr/>
            <p:nvPr/>
          </p:nvSpPr>
          <p:spPr>
            <a:xfrm flipH="1">
              <a:off x="3113054" y="1177741"/>
              <a:ext cx="606721" cy="616378"/>
            </a:xfrm>
            <a:custGeom>
              <a:avLst/>
              <a:gdLst/>
              <a:ahLst/>
              <a:cxnLst/>
              <a:rect l="l" t="t" r="r" b="b"/>
              <a:pathLst>
                <a:path w="10206" h="10368" extrusionOk="0">
                  <a:moveTo>
                    <a:pt x="4855" y="0"/>
                  </a:moveTo>
                  <a:cubicBezTo>
                    <a:pt x="4521" y="0"/>
                    <a:pt x="4185" y="52"/>
                    <a:pt x="3867" y="153"/>
                  </a:cubicBezTo>
                  <a:cubicBezTo>
                    <a:pt x="2982" y="435"/>
                    <a:pt x="2181" y="1145"/>
                    <a:pt x="2046" y="2064"/>
                  </a:cubicBezTo>
                  <a:cubicBezTo>
                    <a:pt x="2035" y="2149"/>
                    <a:pt x="2024" y="2245"/>
                    <a:pt x="1957" y="2301"/>
                  </a:cubicBezTo>
                  <a:cubicBezTo>
                    <a:pt x="1905" y="2335"/>
                    <a:pt x="1843" y="2340"/>
                    <a:pt x="1782" y="2347"/>
                  </a:cubicBezTo>
                  <a:cubicBezTo>
                    <a:pt x="1133" y="2420"/>
                    <a:pt x="586" y="2938"/>
                    <a:pt x="349" y="3547"/>
                  </a:cubicBezTo>
                  <a:cubicBezTo>
                    <a:pt x="107" y="4150"/>
                    <a:pt x="130" y="4838"/>
                    <a:pt x="265" y="5475"/>
                  </a:cubicBezTo>
                  <a:lnTo>
                    <a:pt x="209" y="5836"/>
                  </a:lnTo>
                  <a:cubicBezTo>
                    <a:pt x="0" y="7268"/>
                    <a:pt x="734" y="8767"/>
                    <a:pt x="1928" y="9586"/>
                  </a:cubicBezTo>
                  <a:cubicBezTo>
                    <a:pt x="2699" y="10112"/>
                    <a:pt x="3631" y="10368"/>
                    <a:pt x="4567" y="10368"/>
                  </a:cubicBezTo>
                  <a:cubicBezTo>
                    <a:pt x="5084" y="10368"/>
                    <a:pt x="5602" y="10290"/>
                    <a:pt x="6094" y="10138"/>
                  </a:cubicBezTo>
                  <a:cubicBezTo>
                    <a:pt x="6794" y="9917"/>
                    <a:pt x="7437" y="9563"/>
                    <a:pt x="8056" y="9173"/>
                  </a:cubicBezTo>
                  <a:cubicBezTo>
                    <a:pt x="8558" y="8858"/>
                    <a:pt x="9048" y="8509"/>
                    <a:pt x="9410" y="8040"/>
                  </a:cubicBezTo>
                  <a:cubicBezTo>
                    <a:pt x="9675" y="7702"/>
                    <a:pt x="9860" y="7302"/>
                    <a:pt x="9985" y="6885"/>
                  </a:cubicBezTo>
                  <a:cubicBezTo>
                    <a:pt x="10177" y="6230"/>
                    <a:pt x="10205" y="5503"/>
                    <a:pt x="9945" y="4866"/>
                  </a:cubicBezTo>
                  <a:cubicBezTo>
                    <a:pt x="9590" y="3990"/>
                    <a:pt x="8660" y="3393"/>
                    <a:pt x="7719" y="3393"/>
                  </a:cubicBezTo>
                  <a:cubicBezTo>
                    <a:pt x="7600" y="3393"/>
                    <a:pt x="7481" y="3403"/>
                    <a:pt x="7364" y="3422"/>
                  </a:cubicBezTo>
                  <a:cubicBezTo>
                    <a:pt x="7825" y="2516"/>
                    <a:pt x="7510" y="1325"/>
                    <a:pt x="6743" y="661"/>
                  </a:cubicBezTo>
                  <a:cubicBezTo>
                    <a:pt x="6223" y="217"/>
                    <a:pt x="5541" y="0"/>
                    <a:pt x="485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53"/>
            <p:cNvSpPr/>
            <p:nvPr/>
          </p:nvSpPr>
          <p:spPr>
            <a:xfrm flipH="1">
              <a:off x="3887164" y="1472756"/>
              <a:ext cx="274859" cy="506712"/>
            </a:xfrm>
            <a:custGeom>
              <a:avLst/>
              <a:gdLst/>
              <a:ahLst/>
              <a:cxnLst/>
              <a:rect l="l" t="t" r="r" b="b"/>
              <a:pathLst>
                <a:path w="3980" h="7337" extrusionOk="0">
                  <a:moveTo>
                    <a:pt x="3416" y="1"/>
                  </a:moveTo>
                  <a:cubicBezTo>
                    <a:pt x="3055" y="1"/>
                    <a:pt x="2500" y="575"/>
                    <a:pt x="2267" y="746"/>
                  </a:cubicBezTo>
                  <a:cubicBezTo>
                    <a:pt x="1702" y="1158"/>
                    <a:pt x="1127" y="1587"/>
                    <a:pt x="784" y="2190"/>
                  </a:cubicBezTo>
                  <a:cubicBezTo>
                    <a:pt x="440" y="2799"/>
                    <a:pt x="388" y="3627"/>
                    <a:pt x="862" y="4141"/>
                  </a:cubicBezTo>
                  <a:cubicBezTo>
                    <a:pt x="259" y="4485"/>
                    <a:pt x="0" y="5285"/>
                    <a:pt x="209" y="5950"/>
                  </a:cubicBezTo>
                  <a:cubicBezTo>
                    <a:pt x="411" y="6611"/>
                    <a:pt x="1020" y="7106"/>
                    <a:pt x="1697" y="7264"/>
                  </a:cubicBezTo>
                  <a:cubicBezTo>
                    <a:pt x="1925" y="7319"/>
                    <a:pt x="2158" y="7337"/>
                    <a:pt x="2392" y="7337"/>
                  </a:cubicBezTo>
                  <a:cubicBezTo>
                    <a:pt x="2568" y="7337"/>
                    <a:pt x="2745" y="7326"/>
                    <a:pt x="2920" y="7314"/>
                  </a:cubicBezTo>
                  <a:cubicBezTo>
                    <a:pt x="3235" y="7287"/>
                    <a:pt x="3545" y="7253"/>
                    <a:pt x="3856" y="7202"/>
                  </a:cubicBezTo>
                  <a:cubicBezTo>
                    <a:pt x="3958" y="5318"/>
                    <a:pt x="3980" y="3431"/>
                    <a:pt x="3917" y="1542"/>
                  </a:cubicBezTo>
                  <a:cubicBezTo>
                    <a:pt x="3906" y="1141"/>
                    <a:pt x="3929" y="358"/>
                    <a:pt x="3591" y="64"/>
                  </a:cubicBezTo>
                  <a:cubicBezTo>
                    <a:pt x="3541" y="20"/>
                    <a:pt x="3482" y="1"/>
                    <a:pt x="341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53"/>
            <p:cNvSpPr/>
            <p:nvPr/>
          </p:nvSpPr>
          <p:spPr>
            <a:xfrm flipH="1">
              <a:off x="3375918" y="1919912"/>
              <a:ext cx="339568" cy="452428"/>
            </a:xfrm>
            <a:custGeom>
              <a:avLst/>
              <a:gdLst/>
              <a:ahLst/>
              <a:cxnLst/>
              <a:rect l="l" t="t" r="r" b="b"/>
              <a:pathLst>
                <a:path w="4917" h="6551" extrusionOk="0">
                  <a:moveTo>
                    <a:pt x="3287" y="0"/>
                  </a:moveTo>
                  <a:lnTo>
                    <a:pt x="0" y="3501"/>
                  </a:lnTo>
                  <a:lnTo>
                    <a:pt x="170" y="3924"/>
                  </a:lnTo>
                  <a:lnTo>
                    <a:pt x="779" y="5468"/>
                  </a:lnTo>
                  <a:lnTo>
                    <a:pt x="1206" y="6551"/>
                  </a:lnTo>
                  <a:lnTo>
                    <a:pt x="4916" y="413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53"/>
            <p:cNvSpPr/>
            <p:nvPr/>
          </p:nvSpPr>
          <p:spPr>
            <a:xfrm flipH="1">
              <a:off x="3555474" y="2084203"/>
              <a:ext cx="148341" cy="213403"/>
            </a:xfrm>
            <a:custGeom>
              <a:avLst/>
              <a:gdLst/>
              <a:ahLst/>
              <a:cxnLst/>
              <a:rect l="l" t="t" r="r" b="b"/>
              <a:pathLst>
                <a:path w="2148" h="3090" extrusionOk="0">
                  <a:moveTo>
                    <a:pt x="2132" y="0"/>
                  </a:moveTo>
                  <a:cubicBezTo>
                    <a:pt x="1585" y="693"/>
                    <a:pt x="750" y="1065"/>
                    <a:pt x="1" y="1545"/>
                  </a:cubicBezTo>
                  <a:lnTo>
                    <a:pt x="610" y="3089"/>
                  </a:lnTo>
                  <a:cubicBezTo>
                    <a:pt x="1078" y="2266"/>
                    <a:pt x="1528" y="1437"/>
                    <a:pt x="1963" y="603"/>
                  </a:cubicBezTo>
                  <a:cubicBezTo>
                    <a:pt x="2059" y="417"/>
                    <a:pt x="2148" y="208"/>
                    <a:pt x="213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53"/>
            <p:cNvSpPr/>
            <p:nvPr/>
          </p:nvSpPr>
          <p:spPr>
            <a:xfrm flipH="1">
              <a:off x="3440623" y="1444856"/>
              <a:ext cx="643985" cy="771152"/>
            </a:xfrm>
            <a:custGeom>
              <a:avLst/>
              <a:gdLst/>
              <a:ahLst/>
              <a:cxnLst/>
              <a:rect l="l" t="t" r="r" b="b"/>
              <a:pathLst>
                <a:path w="9325" h="11166" extrusionOk="0">
                  <a:moveTo>
                    <a:pt x="4968" y="0"/>
                  </a:moveTo>
                  <a:cubicBezTo>
                    <a:pt x="2554" y="0"/>
                    <a:pt x="604" y="1946"/>
                    <a:pt x="604" y="4348"/>
                  </a:cubicBezTo>
                  <a:cubicBezTo>
                    <a:pt x="604" y="5126"/>
                    <a:pt x="807" y="5847"/>
                    <a:pt x="1162" y="6479"/>
                  </a:cubicBezTo>
                  <a:cubicBezTo>
                    <a:pt x="1258" y="6698"/>
                    <a:pt x="1382" y="6992"/>
                    <a:pt x="1528" y="7324"/>
                  </a:cubicBezTo>
                  <a:cubicBezTo>
                    <a:pt x="1016" y="7780"/>
                    <a:pt x="1" y="8717"/>
                    <a:pt x="74" y="8954"/>
                  </a:cubicBezTo>
                  <a:cubicBezTo>
                    <a:pt x="93" y="9015"/>
                    <a:pt x="200" y="9040"/>
                    <a:pt x="359" y="9040"/>
                  </a:cubicBezTo>
                  <a:cubicBezTo>
                    <a:pt x="809" y="9040"/>
                    <a:pt x="1680" y="8842"/>
                    <a:pt x="2187" y="8717"/>
                  </a:cubicBezTo>
                  <a:cubicBezTo>
                    <a:pt x="2239" y="8824"/>
                    <a:pt x="2296" y="8931"/>
                    <a:pt x="2351" y="9037"/>
                  </a:cubicBezTo>
                  <a:cubicBezTo>
                    <a:pt x="2757" y="8841"/>
                    <a:pt x="3197" y="8711"/>
                    <a:pt x="3642" y="8665"/>
                  </a:cubicBezTo>
                  <a:lnTo>
                    <a:pt x="3642" y="8665"/>
                  </a:lnTo>
                  <a:cubicBezTo>
                    <a:pt x="3344" y="9027"/>
                    <a:pt x="3051" y="9388"/>
                    <a:pt x="2757" y="9748"/>
                  </a:cubicBezTo>
                  <a:cubicBezTo>
                    <a:pt x="3214" y="10520"/>
                    <a:pt x="3693" y="11113"/>
                    <a:pt x="4082" y="11158"/>
                  </a:cubicBezTo>
                  <a:cubicBezTo>
                    <a:pt x="4127" y="11163"/>
                    <a:pt x="4175" y="11165"/>
                    <a:pt x="4226" y="11165"/>
                  </a:cubicBezTo>
                  <a:cubicBezTo>
                    <a:pt x="5484" y="11165"/>
                    <a:pt x="8579" y="9665"/>
                    <a:pt x="8671" y="8170"/>
                  </a:cubicBezTo>
                  <a:cubicBezTo>
                    <a:pt x="8694" y="7809"/>
                    <a:pt x="8632" y="7346"/>
                    <a:pt x="8525" y="6856"/>
                  </a:cubicBezTo>
                  <a:cubicBezTo>
                    <a:pt x="9033" y="6151"/>
                    <a:pt x="9325" y="5283"/>
                    <a:pt x="9325" y="4348"/>
                  </a:cubicBezTo>
                  <a:cubicBezTo>
                    <a:pt x="9325" y="1946"/>
                    <a:pt x="7375" y="0"/>
                    <a:pt x="4968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53"/>
            <p:cNvSpPr/>
            <p:nvPr/>
          </p:nvSpPr>
          <p:spPr>
            <a:xfrm flipH="1">
              <a:off x="3259134" y="1385811"/>
              <a:ext cx="786593" cy="707407"/>
            </a:xfrm>
            <a:custGeom>
              <a:avLst/>
              <a:gdLst/>
              <a:ahLst/>
              <a:cxnLst/>
              <a:rect l="l" t="t" r="r" b="b"/>
              <a:pathLst>
                <a:path w="11390" h="10243" extrusionOk="0">
                  <a:moveTo>
                    <a:pt x="5657" y="1"/>
                  </a:moveTo>
                  <a:cubicBezTo>
                    <a:pt x="5385" y="1"/>
                    <a:pt x="5113" y="19"/>
                    <a:pt x="4845" y="56"/>
                  </a:cubicBezTo>
                  <a:cubicBezTo>
                    <a:pt x="3429" y="252"/>
                    <a:pt x="2116" y="912"/>
                    <a:pt x="960" y="1752"/>
                  </a:cubicBezTo>
                  <a:cubicBezTo>
                    <a:pt x="554" y="2051"/>
                    <a:pt x="255" y="2457"/>
                    <a:pt x="1" y="2890"/>
                  </a:cubicBezTo>
                  <a:cubicBezTo>
                    <a:pt x="238" y="3556"/>
                    <a:pt x="723" y="4136"/>
                    <a:pt x="1338" y="4480"/>
                  </a:cubicBezTo>
                  <a:cubicBezTo>
                    <a:pt x="1779" y="4732"/>
                    <a:pt x="2287" y="4864"/>
                    <a:pt x="2796" y="4864"/>
                  </a:cubicBezTo>
                  <a:cubicBezTo>
                    <a:pt x="2995" y="4864"/>
                    <a:pt x="3195" y="4843"/>
                    <a:pt x="3390" y="4802"/>
                  </a:cubicBezTo>
                  <a:cubicBezTo>
                    <a:pt x="3519" y="5591"/>
                    <a:pt x="4010" y="6307"/>
                    <a:pt x="4692" y="6719"/>
                  </a:cubicBezTo>
                  <a:cubicBezTo>
                    <a:pt x="5116" y="6972"/>
                    <a:pt x="5610" y="7102"/>
                    <a:pt x="6105" y="7102"/>
                  </a:cubicBezTo>
                  <a:cubicBezTo>
                    <a:pt x="6406" y="7102"/>
                    <a:pt x="6707" y="7054"/>
                    <a:pt x="6992" y="6956"/>
                  </a:cubicBezTo>
                  <a:cubicBezTo>
                    <a:pt x="7314" y="7040"/>
                    <a:pt x="7573" y="7457"/>
                    <a:pt x="7775" y="7728"/>
                  </a:cubicBezTo>
                  <a:cubicBezTo>
                    <a:pt x="7973" y="7998"/>
                    <a:pt x="8108" y="8309"/>
                    <a:pt x="8244" y="8619"/>
                  </a:cubicBezTo>
                  <a:cubicBezTo>
                    <a:pt x="8475" y="9155"/>
                    <a:pt x="8740" y="9696"/>
                    <a:pt x="9022" y="10243"/>
                  </a:cubicBezTo>
                  <a:cubicBezTo>
                    <a:pt x="9907" y="10129"/>
                    <a:pt x="10651" y="9746"/>
                    <a:pt x="11057" y="8957"/>
                  </a:cubicBezTo>
                  <a:cubicBezTo>
                    <a:pt x="11390" y="8297"/>
                    <a:pt x="11299" y="7498"/>
                    <a:pt x="11085" y="6793"/>
                  </a:cubicBezTo>
                  <a:cubicBezTo>
                    <a:pt x="10944" y="6330"/>
                    <a:pt x="10741" y="5867"/>
                    <a:pt x="10369" y="5563"/>
                  </a:cubicBezTo>
                  <a:cubicBezTo>
                    <a:pt x="10307" y="5513"/>
                    <a:pt x="10229" y="5461"/>
                    <a:pt x="10189" y="5383"/>
                  </a:cubicBezTo>
                  <a:cubicBezTo>
                    <a:pt x="10104" y="5242"/>
                    <a:pt x="10161" y="5062"/>
                    <a:pt x="10206" y="4898"/>
                  </a:cubicBezTo>
                  <a:cubicBezTo>
                    <a:pt x="10589" y="3522"/>
                    <a:pt x="9980" y="1977"/>
                    <a:pt x="8881" y="1076"/>
                  </a:cubicBezTo>
                  <a:cubicBezTo>
                    <a:pt x="7985" y="340"/>
                    <a:pt x="6819" y="1"/>
                    <a:pt x="565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53"/>
            <p:cNvSpPr/>
            <p:nvPr/>
          </p:nvSpPr>
          <p:spPr>
            <a:xfrm flipH="1">
              <a:off x="3641037" y="1853271"/>
              <a:ext cx="217332" cy="183016"/>
            </a:xfrm>
            <a:custGeom>
              <a:avLst/>
              <a:gdLst/>
              <a:ahLst/>
              <a:cxnLst/>
              <a:rect l="l" t="t" r="r" b="b"/>
              <a:pathLst>
                <a:path w="3147" h="2650" extrusionOk="0">
                  <a:moveTo>
                    <a:pt x="1534" y="1"/>
                  </a:moveTo>
                  <a:cubicBezTo>
                    <a:pt x="1009" y="1"/>
                    <a:pt x="519" y="289"/>
                    <a:pt x="298" y="773"/>
                  </a:cubicBezTo>
                  <a:cubicBezTo>
                    <a:pt x="1" y="1439"/>
                    <a:pt x="327" y="2228"/>
                    <a:pt x="1032" y="2532"/>
                  </a:cubicBezTo>
                  <a:cubicBezTo>
                    <a:pt x="1218" y="2616"/>
                    <a:pt x="1415" y="2650"/>
                    <a:pt x="1607" y="2650"/>
                  </a:cubicBezTo>
                  <a:cubicBezTo>
                    <a:pt x="2137" y="2650"/>
                    <a:pt x="2627" y="2363"/>
                    <a:pt x="2848" y="1879"/>
                  </a:cubicBezTo>
                  <a:cubicBezTo>
                    <a:pt x="3147" y="1213"/>
                    <a:pt x="2819" y="424"/>
                    <a:pt x="2114" y="120"/>
                  </a:cubicBezTo>
                  <a:cubicBezTo>
                    <a:pt x="1922" y="40"/>
                    <a:pt x="1726" y="1"/>
                    <a:pt x="1534" y="1"/>
                  </a:cubicBezTo>
                  <a:close/>
                </a:path>
              </a:pathLst>
            </a:custGeom>
            <a:solidFill>
              <a:srgbClr val="FF9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53"/>
            <p:cNvSpPr/>
            <p:nvPr/>
          </p:nvSpPr>
          <p:spPr>
            <a:xfrm flipH="1">
              <a:off x="3888686" y="1884761"/>
              <a:ext cx="54972" cy="61880"/>
            </a:xfrm>
            <a:custGeom>
              <a:avLst/>
              <a:gdLst/>
              <a:ahLst/>
              <a:cxnLst/>
              <a:rect l="l" t="t" r="r" b="b"/>
              <a:pathLst>
                <a:path w="796" h="896" extrusionOk="0">
                  <a:moveTo>
                    <a:pt x="298" y="1"/>
                  </a:moveTo>
                  <a:cubicBezTo>
                    <a:pt x="267" y="1"/>
                    <a:pt x="237" y="6"/>
                    <a:pt x="209" y="18"/>
                  </a:cubicBezTo>
                  <a:cubicBezTo>
                    <a:pt x="52" y="91"/>
                    <a:pt x="0" y="340"/>
                    <a:pt x="102" y="577"/>
                  </a:cubicBezTo>
                  <a:cubicBezTo>
                    <a:pt x="184" y="770"/>
                    <a:pt x="346" y="895"/>
                    <a:pt x="488" y="895"/>
                  </a:cubicBezTo>
                  <a:cubicBezTo>
                    <a:pt x="520" y="895"/>
                    <a:pt x="551" y="889"/>
                    <a:pt x="581" y="875"/>
                  </a:cubicBezTo>
                  <a:cubicBezTo>
                    <a:pt x="744" y="807"/>
                    <a:pt x="796" y="559"/>
                    <a:pt x="688" y="323"/>
                  </a:cubicBezTo>
                  <a:cubicBezTo>
                    <a:pt x="604" y="127"/>
                    <a:pt x="443" y="1"/>
                    <a:pt x="29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53"/>
            <p:cNvSpPr/>
            <p:nvPr/>
          </p:nvSpPr>
          <p:spPr>
            <a:xfrm flipH="1">
              <a:off x="3896144" y="1809902"/>
              <a:ext cx="68922" cy="77557"/>
            </a:xfrm>
            <a:custGeom>
              <a:avLst/>
              <a:gdLst/>
              <a:ahLst/>
              <a:cxnLst/>
              <a:rect l="l" t="t" r="r" b="b"/>
              <a:pathLst>
                <a:path w="998" h="1123" extrusionOk="0">
                  <a:moveTo>
                    <a:pt x="745" y="0"/>
                  </a:moveTo>
                  <a:cubicBezTo>
                    <a:pt x="598" y="0"/>
                    <a:pt x="469" y="135"/>
                    <a:pt x="367" y="228"/>
                  </a:cubicBezTo>
                  <a:cubicBezTo>
                    <a:pt x="214" y="363"/>
                    <a:pt x="96" y="532"/>
                    <a:pt x="34" y="730"/>
                  </a:cubicBezTo>
                  <a:cubicBezTo>
                    <a:pt x="17" y="792"/>
                    <a:pt x="0" y="860"/>
                    <a:pt x="11" y="928"/>
                  </a:cubicBezTo>
                  <a:cubicBezTo>
                    <a:pt x="17" y="995"/>
                    <a:pt x="50" y="1057"/>
                    <a:pt x="107" y="1097"/>
                  </a:cubicBezTo>
                  <a:cubicBezTo>
                    <a:pt x="140" y="1115"/>
                    <a:pt x="174" y="1123"/>
                    <a:pt x="210" y="1123"/>
                  </a:cubicBezTo>
                  <a:cubicBezTo>
                    <a:pt x="286" y="1123"/>
                    <a:pt x="366" y="1088"/>
                    <a:pt x="435" y="1045"/>
                  </a:cubicBezTo>
                  <a:cubicBezTo>
                    <a:pt x="626" y="933"/>
                    <a:pt x="784" y="769"/>
                    <a:pt x="903" y="578"/>
                  </a:cubicBezTo>
                  <a:cubicBezTo>
                    <a:pt x="953" y="488"/>
                    <a:pt x="998" y="386"/>
                    <a:pt x="998" y="279"/>
                  </a:cubicBezTo>
                  <a:cubicBezTo>
                    <a:pt x="998" y="173"/>
                    <a:pt x="942" y="59"/>
                    <a:pt x="841" y="20"/>
                  </a:cubicBezTo>
                  <a:cubicBezTo>
                    <a:pt x="808" y="6"/>
                    <a:pt x="776" y="0"/>
                    <a:pt x="74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53"/>
            <p:cNvSpPr/>
            <p:nvPr/>
          </p:nvSpPr>
          <p:spPr>
            <a:xfrm flipH="1">
              <a:off x="3416387" y="1762734"/>
              <a:ext cx="229417" cy="212298"/>
            </a:xfrm>
            <a:custGeom>
              <a:avLst/>
              <a:gdLst/>
              <a:ahLst/>
              <a:cxnLst/>
              <a:rect l="l" t="t" r="r" b="b"/>
              <a:pathLst>
                <a:path w="3322" h="3074" extrusionOk="0">
                  <a:moveTo>
                    <a:pt x="2016" y="1"/>
                  </a:moveTo>
                  <a:cubicBezTo>
                    <a:pt x="1984" y="1"/>
                    <a:pt x="1953" y="2"/>
                    <a:pt x="1922" y="3"/>
                  </a:cubicBezTo>
                  <a:cubicBezTo>
                    <a:pt x="1246" y="37"/>
                    <a:pt x="631" y="443"/>
                    <a:pt x="305" y="1041"/>
                  </a:cubicBezTo>
                  <a:cubicBezTo>
                    <a:pt x="1" y="1593"/>
                    <a:pt x="197" y="2276"/>
                    <a:pt x="621" y="2721"/>
                  </a:cubicBezTo>
                  <a:cubicBezTo>
                    <a:pt x="738" y="2845"/>
                    <a:pt x="886" y="2953"/>
                    <a:pt x="1043" y="3014"/>
                  </a:cubicBezTo>
                  <a:cubicBezTo>
                    <a:pt x="1157" y="3056"/>
                    <a:pt x="1275" y="3074"/>
                    <a:pt x="1394" y="3074"/>
                  </a:cubicBezTo>
                  <a:cubicBezTo>
                    <a:pt x="1581" y="3074"/>
                    <a:pt x="1770" y="3029"/>
                    <a:pt x="1945" y="2964"/>
                  </a:cubicBezTo>
                  <a:cubicBezTo>
                    <a:pt x="2390" y="2800"/>
                    <a:pt x="2786" y="2490"/>
                    <a:pt x="3022" y="2079"/>
                  </a:cubicBezTo>
                  <a:cubicBezTo>
                    <a:pt x="3259" y="1667"/>
                    <a:pt x="3321" y="1148"/>
                    <a:pt x="3140" y="703"/>
                  </a:cubicBezTo>
                  <a:cubicBezTo>
                    <a:pt x="3079" y="539"/>
                    <a:pt x="2983" y="387"/>
                    <a:pt x="2848" y="274"/>
                  </a:cubicBezTo>
                  <a:cubicBezTo>
                    <a:pt x="2622" y="75"/>
                    <a:pt x="2318" y="1"/>
                    <a:pt x="2016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53"/>
            <p:cNvSpPr/>
            <p:nvPr/>
          </p:nvSpPr>
          <p:spPr>
            <a:xfrm flipH="1">
              <a:off x="3484550" y="1784143"/>
              <a:ext cx="86947" cy="160708"/>
            </a:xfrm>
            <a:custGeom>
              <a:avLst/>
              <a:gdLst/>
              <a:ahLst/>
              <a:cxnLst/>
              <a:rect l="l" t="t" r="r" b="b"/>
              <a:pathLst>
                <a:path w="1259" h="2327" extrusionOk="0">
                  <a:moveTo>
                    <a:pt x="1182" y="1"/>
                  </a:moveTo>
                  <a:cubicBezTo>
                    <a:pt x="1174" y="1"/>
                    <a:pt x="1166" y="2"/>
                    <a:pt x="1157" y="4"/>
                  </a:cubicBezTo>
                  <a:cubicBezTo>
                    <a:pt x="757" y="133"/>
                    <a:pt x="419" y="478"/>
                    <a:pt x="227" y="945"/>
                  </a:cubicBezTo>
                  <a:cubicBezTo>
                    <a:pt x="47" y="1374"/>
                    <a:pt x="13" y="1847"/>
                    <a:pt x="7" y="2259"/>
                  </a:cubicBezTo>
                  <a:cubicBezTo>
                    <a:pt x="1" y="2292"/>
                    <a:pt x="34" y="2326"/>
                    <a:pt x="75" y="2326"/>
                  </a:cubicBezTo>
                  <a:cubicBezTo>
                    <a:pt x="114" y="2326"/>
                    <a:pt x="143" y="2298"/>
                    <a:pt x="143" y="2259"/>
                  </a:cubicBezTo>
                  <a:cubicBezTo>
                    <a:pt x="153" y="1865"/>
                    <a:pt x="187" y="1407"/>
                    <a:pt x="351" y="996"/>
                  </a:cubicBezTo>
                  <a:cubicBezTo>
                    <a:pt x="531" y="567"/>
                    <a:pt x="835" y="252"/>
                    <a:pt x="1202" y="133"/>
                  </a:cubicBezTo>
                  <a:cubicBezTo>
                    <a:pt x="1236" y="122"/>
                    <a:pt x="1259" y="83"/>
                    <a:pt x="1247" y="49"/>
                  </a:cubicBezTo>
                  <a:cubicBezTo>
                    <a:pt x="1238" y="18"/>
                    <a:pt x="1212" y="1"/>
                    <a:pt x="118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53"/>
            <p:cNvSpPr/>
            <p:nvPr/>
          </p:nvSpPr>
          <p:spPr>
            <a:xfrm flipH="1">
              <a:off x="3462382" y="1857552"/>
              <a:ext cx="107872" cy="70167"/>
            </a:xfrm>
            <a:custGeom>
              <a:avLst/>
              <a:gdLst/>
              <a:ahLst/>
              <a:cxnLst/>
              <a:rect l="l" t="t" r="r" b="b"/>
              <a:pathLst>
                <a:path w="1562" h="1016" extrusionOk="0">
                  <a:moveTo>
                    <a:pt x="1254" y="0"/>
                  </a:moveTo>
                  <a:cubicBezTo>
                    <a:pt x="1015" y="0"/>
                    <a:pt x="775" y="65"/>
                    <a:pt x="570" y="186"/>
                  </a:cubicBezTo>
                  <a:cubicBezTo>
                    <a:pt x="305" y="344"/>
                    <a:pt x="112" y="599"/>
                    <a:pt x="11" y="925"/>
                  </a:cubicBezTo>
                  <a:cubicBezTo>
                    <a:pt x="0" y="959"/>
                    <a:pt x="16" y="998"/>
                    <a:pt x="57" y="1010"/>
                  </a:cubicBezTo>
                  <a:cubicBezTo>
                    <a:pt x="62" y="1016"/>
                    <a:pt x="68" y="1016"/>
                    <a:pt x="79" y="1016"/>
                  </a:cubicBezTo>
                  <a:cubicBezTo>
                    <a:pt x="107" y="1016"/>
                    <a:pt x="135" y="998"/>
                    <a:pt x="141" y="964"/>
                  </a:cubicBezTo>
                  <a:cubicBezTo>
                    <a:pt x="237" y="672"/>
                    <a:pt x="406" y="446"/>
                    <a:pt x="643" y="305"/>
                  </a:cubicBezTo>
                  <a:cubicBezTo>
                    <a:pt x="828" y="196"/>
                    <a:pt x="1045" y="140"/>
                    <a:pt x="1261" y="140"/>
                  </a:cubicBezTo>
                  <a:cubicBezTo>
                    <a:pt x="1334" y="140"/>
                    <a:pt x="1406" y="146"/>
                    <a:pt x="1478" y="159"/>
                  </a:cubicBezTo>
                  <a:cubicBezTo>
                    <a:pt x="1483" y="161"/>
                    <a:pt x="1489" y="161"/>
                    <a:pt x="1494" y="161"/>
                  </a:cubicBezTo>
                  <a:cubicBezTo>
                    <a:pt x="1526" y="161"/>
                    <a:pt x="1552" y="136"/>
                    <a:pt x="1556" y="102"/>
                  </a:cubicBezTo>
                  <a:cubicBezTo>
                    <a:pt x="1562" y="68"/>
                    <a:pt x="1539" y="29"/>
                    <a:pt x="1499" y="24"/>
                  </a:cubicBezTo>
                  <a:cubicBezTo>
                    <a:pt x="1419" y="8"/>
                    <a:pt x="1336" y="0"/>
                    <a:pt x="125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53"/>
            <p:cNvSpPr/>
            <p:nvPr/>
          </p:nvSpPr>
          <p:spPr>
            <a:xfrm flipH="1">
              <a:off x="2700088" y="2114175"/>
              <a:ext cx="1780505" cy="1248719"/>
            </a:xfrm>
            <a:custGeom>
              <a:avLst/>
              <a:gdLst/>
              <a:ahLst/>
              <a:cxnLst/>
              <a:rect l="l" t="t" r="r" b="b"/>
              <a:pathLst>
                <a:path w="25782" h="18081" extrusionOk="0">
                  <a:moveTo>
                    <a:pt x="15618" y="0"/>
                  </a:moveTo>
                  <a:lnTo>
                    <a:pt x="11056" y="2509"/>
                  </a:lnTo>
                  <a:lnTo>
                    <a:pt x="11553" y="4065"/>
                  </a:lnTo>
                  <a:cubicBezTo>
                    <a:pt x="9450" y="4798"/>
                    <a:pt x="6068" y="9787"/>
                    <a:pt x="6068" y="9787"/>
                  </a:cubicBezTo>
                  <a:cubicBezTo>
                    <a:pt x="6068" y="9787"/>
                    <a:pt x="4911" y="8249"/>
                    <a:pt x="4460" y="7802"/>
                  </a:cubicBezTo>
                  <a:cubicBezTo>
                    <a:pt x="4292" y="7634"/>
                    <a:pt x="4094" y="7581"/>
                    <a:pt x="3913" y="7581"/>
                  </a:cubicBezTo>
                  <a:cubicBezTo>
                    <a:pt x="3608" y="7581"/>
                    <a:pt x="3349" y="7729"/>
                    <a:pt x="3349" y="7729"/>
                  </a:cubicBezTo>
                  <a:lnTo>
                    <a:pt x="2803" y="6760"/>
                  </a:lnTo>
                  <a:lnTo>
                    <a:pt x="1" y="9189"/>
                  </a:lnTo>
                  <a:lnTo>
                    <a:pt x="474" y="9928"/>
                  </a:lnTo>
                  <a:cubicBezTo>
                    <a:pt x="474" y="9928"/>
                    <a:pt x="136" y="10211"/>
                    <a:pt x="182" y="10825"/>
                  </a:cubicBezTo>
                  <a:cubicBezTo>
                    <a:pt x="226" y="11439"/>
                    <a:pt x="2165" y="14986"/>
                    <a:pt x="4083" y="16665"/>
                  </a:cubicBezTo>
                  <a:cubicBezTo>
                    <a:pt x="4447" y="16985"/>
                    <a:pt x="4901" y="17115"/>
                    <a:pt x="5399" y="17115"/>
                  </a:cubicBezTo>
                  <a:cubicBezTo>
                    <a:pt x="7510" y="17115"/>
                    <a:pt x="10391" y="14777"/>
                    <a:pt x="10391" y="14777"/>
                  </a:cubicBezTo>
                  <a:lnTo>
                    <a:pt x="11835" y="18080"/>
                  </a:lnTo>
                  <a:lnTo>
                    <a:pt x="25782" y="18080"/>
                  </a:lnTo>
                  <a:cubicBezTo>
                    <a:pt x="25782" y="18080"/>
                    <a:pt x="25495" y="14681"/>
                    <a:pt x="25258" y="12978"/>
                  </a:cubicBezTo>
                  <a:cubicBezTo>
                    <a:pt x="25022" y="11275"/>
                    <a:pt x="24124" y="7329"/>
                    <a:pt x="22163" y="4893"/>
                  </a:cubicBezTo>
                  <a:cubicBezTo>
                    <a:pt x="20201" y="2458"/>
                    <a:pt x="16277" y="1206"/>
                    <a:pt x="16277" y="1206"/>
                  </a:cubicBezTo>
                  <a:lnTo>
                    <a:pt x="15618" y="0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53"/>
            <p:cNvSpPr/>
            <p:nvPr/>
          </p:nvSpPr>
          <p:spPr>
            <a:xfrm flipH="1">
              <a:off x="3657888" y="2741506"/>
              <a:ext cx="170924" cy="626397"/>
            </a:xfrm>
            <a:custGeom>
              <a:avLst/>
              <a:gdLst/>
              <a:ahLst/>
              <a:cxnLst/>
              <a:rect l="l" t="t" r="r" b="b"/>
              <a:pathLst>
                <a:path w="2475" h="9070" extrusionOk="0">
                  <a:moveTo>
                    <a:pt x="1170" y="1"/>
                  </a:moveTo>
                  <a:cubicBezTo>
                    <a:pt x="1138" y="1"/>
                    <a:pt x="1109" y="22"/>
                    <a:pt x="1100" y="55"/>
                  </a:cubicBezTo>
                  <a:cubicBezTo>
                    <a:pt x="1054" y="201"/>
                    <a:pt x="0" y="3753"/>
                    <a:pt x="790" y="5585"/>
                  </a:cubicBezTo>
                  <a:cubicBezTo>
                    <a:pt x="1568" y="7390"/>
                    <a:pt x="2323" y="9014"/>
                    <a:pt x="2334" y="9030"/>
                  </a:cubicBezTo>
                  <a:cubicBezTo>
                    <a:pt x="2346" y="9053"/>
                    <a:pt x="2368" y="9069"/>
                    <a:pt x="2397" y="9069"/>
                  </a:cubicBezTo>
                  <a:cubicBezTo>
                    <a:pt x="2407" y="9069"/>
                    <a:pt x="2420" y="9064"/>
                    <a:pt x="2425" y="9064"/>
                  </a:cubicBezTo>
                  <a:cubicBezTo>
                    <a:pt x="2459" y="9048"/>
                    <a:pt x="2475" y="9001"/>
                    <a:pt x="2459" y="8968"/>
                  </a:cubicBezTo>
                  <a:cubicBezTo>
                    <a:pt x="2453" y="8951"/>
                    <a:pt x="1692" y="7333"/>
                    <a:pt x="914" y="5530"/>
                  </a:cubicBezTo>
                  <a:cubicBezTo>
                    <a:pt x="148" y="3748"/>
                    <a:pt x="1223" y="128"/>
                    <a:pt x="1236" y="94"/>
                  </a:cubicBezTo>
                  <a:cubicBezTo>
                    <a:pt x="1246" y="55"/>
                    <a:pt x="1223" y="16"/>
                    <a:pt x="1190" y="4"/>
                  </a:cubicBezTo>
                  <a:cubicBezTo>
                    <a:pt x="1183" y="2"/>
                    <a:pt x="1176" y="1"/>
                    <a:pt x="117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53"/>
            <p:cNvSpPr/>
            <p:nvPr/>
          </p:nvSpPr>
          <p:spPr>
            <a:xfrm flipH="1">
              <a:off x="3094434" y="2698137"/>
              <a:ext cx="151863" cy="667006"/>
            </a:xfrm>
            <a:custGeom>
              <a:avLst/>
              <a:gdLst/>
              <a:ahLst/>
              <a:cxnLst/>
              <a:rect l="l" t="t" r="r" b="b"/>
              <a:pathLst>
                <a:path w="2199" h="9658" extrusionOk="0">
                  <a:moveTo>
                    <a:pt x="73" y="0"/>
                  </a:moveTo>
                  <a:cubicBezTo>
                    <a:pt x="69" y="0"/>
                    <a:pt x="65" y="0"/>
                    <a:pt x="61" y="1"/>
                  </a:cubicBezTo>
                  <a:cubicBezTo>
                    <a:pt x="22" y="12"/>
                    <a:pt x="0" y="46"/>
                    <a:pt x="6" y="85"/>
                  </a:cubicBezTo>
                  <a:lnTo>
                    <a:pt x="2057" y="9602"/>
                  </a:lnTo>
                  <a:cubicBezTo>
                    <a:pt x="2064" y="9636"/>
                    <a:pt x="2091" y="9658"/>
                    <a:pt x="2125" y="9658"/>
                  </a:cubicBezTo>
                  <a:lnTo>
                    <a:pt x="2137" y="9658"/>
                  </a:lnTo>
                  <a:cubicBezTo>
                    <a:pt x="2176" y="9647"/>
                    <a:pt x="2199" y="9613"/>
                    <a:pt x="2192" y="9574"/>
                  </a:cubicBezTo>
                  <a:lnTo>
                    <a:pt x="141" y="57"/>
                  </a:lnTo>
                  <a:cubicBezTo>
                    <a:pt x="136" y="21"/>
                    <a:pt x="108" y="0"/>
                    <a:pt x="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53"/>
            <p:cNvSpPr/>
            <p:nvPr/>
          </p:nvSpPr>
          <p:spPr>
            <a:xfrm flipH="1">
              <a:off x="4216919" y="1820046"/>
              <a:ext cx="507729" cy="483299"/>
            </a:xfrm>
            <a:custGeom>
              <a:avLst/>
              <a:gdLst/>
              <a:ahLst/>
              <a:cxnLst/>
              <a:rect l="l" t="t" r="r" b="b"/>
              <a:pathLst>
                <a:path w="7352" h="6998" extrusionOk="0">
                  <a:moveTo>
                    <a:pt x="4815" y="1"/>
                  </a:moveTo>
                  <a:lnTo>
                    <a:pt x="3675" y="1569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43" y="1936"/>
                  </a:lnTo>
                  <a:lnTo>
                    <a:pt x="698" y="1338"/>
                  </a:lnTo>
                  <a:lnTo>
                    <a:pt x="698" y="1338"/>
                  </a:lnTo>
                  <a:lnTo>
                    <a:pt x="1838" y="2905"/>
                  </a:lnTo>
                  <a:lnTo>
                    <a:pt x="0" y="3503"/>
                  </a:lnTo>
                  <a:lnTo>
                    <a:pt x="1838" y="4101"/>
                  </a:lnTo>
                  <a:lnTo>
                    <a:pt x="698" y="5662"/>
                  </a:lnTo>
                  <a:lnTo>
                    <a:pt x="2543" y="5064"/>
                  </a:lnTo>
                  <a:lnTo>
                    <a:pt x="2537" y="6998"/>
                  </a:lnTo>
                  <a:lnTo>
                    <a:pt x="3675" y="5436"/>
                  </a:lnTo>
                  <a:lnTo>
                    <a:pt x="4815" y="6998"/>
                  </a:lnTo>
                  <a:lnTo>
                    <a:pt x="4809" y="5064"/>
                  </a:lnTo>
                  <a:lnTo>
                    <a:pt x="6652" y="5662"/>
                  </a:lnTo>
                  <a:lnTo>
                    <a:pt x="6652" y="5662"/>
                  </a:lnTo>
                  <a:lnTo>
                    <a:pt x="5514" y="4101"/>
                  </a:lnTo>
                  <a:lnTo>
                    <a:pt x="7352" y="3503"/>
                  </a:lnTo>
                  <a:lnTo>
                    <a:pt x="5514" y="2905"/>
                  </a:lnTo>
                  <a:lnTo>
                    <a:pt x="6652" y="1338"/>
                  </a:lnTo>
                  <a:lnTo>
                    <a:pt x="4809" y="1936"/>
                  </a:lnTo>
                  <a:lnTo>
                    <a:pt x="48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53"/>
            <p:cNvSpPr/>
            <p:nvPr/>
          </p:nvSpPr>
          <p:spPr>
            <a:xfrm flipH="1">
              <a:off x="2638846" y="1882406"/>
              <a:ext cx="507867" cy="482885"/>
            </a:xfrm>
            <a:custGeom>
              <a:avLst/>
              <a:gdLst/>
              <a:ahLst/>
              <a:cxnLst/>
              <a:rect l="l" t="t" r="r" b="b"/>
              <a:pathLst>
                <a:path w="7354" h="6992" extrusionOk="0">
                  <a:moveTo>
                    <a:pt x="2538" y="0"/>
                  </a:moveTo>
                  <a:lnTo>
                    <a:pt x="2538" y="1934"/>
                  </a:lnTo>
                  <a:lnTo>
                    <a:pt x="700" y="1337"/>
                  </a:lnTo>
                  <a:lnTo>
                    <a:pt x="1839" y="2899"/>
                  </a:lnTo>
                  <a:lnTo>
                    <a:pt x="1" y="3495"/>
                  </a:lnTo>
                  <a:lnTo>
                    <a:pt x="1839" y="4093"/>
                  </a:lnTo>
                  <a:lnTo>
                    <a:pt x="700" y="5660"/>
                  </a:lnTo>
                  <a:lnTo>
                    <a:pt x="2538" y="5064"/>
                  </a:lnTo>
                  <a:lnTo>
                    <a:pt x="2538" y="6992"/>
                  </a:lnTo>
                  <a:lnTo>
                    <a:pt x="3677" y="5430"/>
                  </a:lnTo>
                  <a:lnTo>
                    <a:pt x="4809" y="6992"/>
                  </a:lnTo>
                  <a:lnTo>
                    <a:pt x="4809" y="5064"/>
                  </a:lnTo>
                  <a:lnTo>
                    <a:pt x="6648" y="5660"/>
                  </a:lnTo>
                  <a:lnTo>
                    <a:pt x="5514" y="4093"/>
                  </a:lnTo>
                  <a:lnTo>
                    <a:pt x="7353" y="3495"/>
                  </a:lnTo>
                  <a:lnTo>
                    <a:pt x="5514" y="2899"/>
                  </a:lnTo>
                  <a:lnTo>
                    <a:pt x="6648" y="1337"/>
                  </a:lnTo>
                  <a:lnTo>
                    <a:pt x="4809" y="1934"/>
                  </a:lnTo>
                  <a:lnTo>
                    <a:pt x="4809" y="0"/>
                  </a:lnTo>
                  <a:lnTo>
                    <a:pt x="3677" y="1562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9" name="Google Shape;629;p53"/>
          <p:cNvSpPr/>
          <p:nvPr/>
        </p:nvSpPr>
        <p:spPr>
          <a:xfrm>
            <a:off x="3986950" y="536243"/>
            <a:ext cx="3297850" cy="322475"/>
          </a:xfrm>
          <a:custGeom>
            <a:avLst/>
            <a:gdLst/>
            <a:ahLst/>
            <a:cxnLst/>
            <a:rect l="l" t="t" r="r" b="b"/>
            <a:pathLst>
              <a:path w="131914" h="12899" extrusionOk="0">
                <a:moveTo>
                  <a:pt x="0" y="7652"/>
                </a:moveTo>
                <a:cubicBezTo>
                  <a:pt x="5172" y="2480"/>
                  <a:pt x="14422" y="4654"/>
                  <a:pt x="21736" y="4654"/>
                </a:cubicBezTo>
                <a:cubicBezTo>
                  <a:pt x="25983" y="4654"/>
                  <a:pt x="31475" y="1651"/>
                  <a:pt x="34478" y="4654"/>
                </a:cubicBezTo>
                <a:cubicBezTo>
                  <a:pt x="35727" y="5903"/>
                  <a:pt x="30998" y="5403"/>
                  <a:pt x="29231" y="5403"/>
                </a:cubicBezTo>
                <a:cubicBezTo>
                  <a:pt x="24734" y="5403"/>
                  <a:pt x="12285" y="8282"/>
                  <a:pt x="15740" y="5403"/>
                </a:cubicBezTo>
                <a:cubicBezTo>
                  <a:pt x="22177" y="38"/>
                  <a:pt x="32208" y="-473"/>
                  <a:pt x="40474" y="906"/>
                </a:cubicBezTo>
                <a:cubicBezTo>
                  <a:pt x="41953" y="1153"/>
                  <a:pt x="39133" y="4733"/>
                  <a:pt x="40474" y="5403"/>
                </a:cubicBezTo>
                <a:cubicBezTo>
                  <a:pt x="44112" y="7222"/>
                  <a:pt x="50025" y="4399"/>
                  <a:pt x="52466" y="7652"/>
                </a:cubicBezTo>
                <a:cubicBezTo>
                  <a:pt x="53675" y="9263"/>
                  <a:pt x="47454" y="12899"/>
                  <a:pt x="49468" y="12899"/>
                </a:cubicBezTo>
                <a:cubicBezTo>
                  <a:pt x="56040" y="12899"/>
                  <a:pt x="62419" y="10589"/>
                  <a:pt x="68955" y="9901"/>
                </a:cubicBezTo>
                <a:cubicBezTo>
                  <a:pt x="83117" y="8410"/>
                  <a:pt x="97436" y="9901"/>
                  <a:pt x="111677" y="9901"/>
                </a:cubicBezTo>
                <a:cubicBezTo>
                  <a:pt x="112926" y="9901"/>
                  <a:pt x="109179" y="9901"/>
                  <a:pt x="107930" y="9901"/>
                </a:cubicBezTo>
                <a:cubicBezTo>
                  <a:pt x="104880" y="9901"/>
                  <a:pt x="97602" y="5787"/>
                  <a:pt x="100434" y="4654"/>
                </a:cubicBezTo>
                <a:cubicBezTo>
                  <a:pt x="110177" y="757"/>
                  <a:pt x="121421" y="4654"/>
                  <a:pt x="131914" y="4654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0" name="Google Shape;630;p53"/>
          <p:cNvSpPr/>
          <p:nvPr/>
        </p:nvSpPr>
        <p:spPr>
          <a:xfrm>
            <a:off x="8521475" y="3636587"/>
            <a:ext cx="430025" cy="1232000"/>
          </a:xfrm>
          <a:custGeom>
            <a:avLst/>
            <a:gdLst/>
            <a:ahLst/>
            <a:cxnLst/>
            <a:rect l="l" t="t" r="r" b="b"/>
            <a:pathLst>
              <a:path w="17201" h="49280" extrusionOk="0">
                <a:moveTo>
                  <a:pt x="0" y="49280"/>
                </a:moveTo>
                <a:cubicBezTo>
                  <a:pt x="3151" y="41404"/>
                  <a:pt x="5996" y="33030"/>
                  <a:pt x="5996" y="24547"/>
                </a:cubicBezTo>
                <a:cubicBezTo>
                  <a:pt x="5996" y="21754"/>
                  <a:pt x="7495" y="19095"/>
                  <a:pt x="7495" y="16302"/>
                </a:cubicBezTo>
                <a:cubicBezTo>
                  <a:pt x="7495" y="14956"/>
                  <a:pt x="8494" y="11305"/>
                  <a:pt x="8994" y="12554"/>
                </a:cubicBezTo>
                <a:cubicBezTo>
                  <a:pt x="12263" y="20726"/>
                  <a:pt x="6969" y="30040"/>
                  <a:pt x="5996" y="38787"/>
                </a:cubicBezTo>
                <a:cubicBezTo>
                  <a:pt x="5830" y="40277"/>
                  <a:pt x="4497" y="41785"/>
                  <a:pt x="5996" y="41785"/>
                </a:cubicBezTo>
                <a:cubicBezTo>
                  <a:pt x="9282" y="41785"/>
                  <a:pt x="7261" y="35320"/>
                  <a:pt x="7495" y="32042"/>
                </a:cubicBezTo>
                <a:cubicBezTo>
                  <a:pt x="8065" y="24052"/>
                  <a:pt x="6692" y="15730"/>
                  <a:pt x="8994" y="8057"/>
                </a:cubicBezTo>
                <a:cubicBezTo>
                  <a:pt x="9716" y="5652"/>
                  <a:pt x="8622" y="-1684"/>
                  <a:pt x="9744" y="562"/>
                </a:cubicBezTo>
                <a:cubicBezTo>
                  <a:pt x="13213" y="7505"/>
                  <a:pt x="12016" y="16074"/>
                  <a:pt x="11243" y="23797"/>
                </a:cubicBezTo>
                <a:cubicBezTo>
                  <a:pt x="11042" y="25801"/>
                  <a:pt x="9068" y="28370"/>
                  <a:pt x="10493" y="29793"/>
                </a:cubicBezTo>
                <a:cubicBezTo>
                  <a:pt x="11394" y="30693"/>
                  <a:pt x="10893" y="27271"/>
                  <a:pt x="11243" y="26046"/>
                </a:cubicBezTo>
                <a:cubicBezTo>
                  <a:pt x="12197" y="22708"/>
                  <a:pt x="13197" y="18149"/>
                  <a:pt x="16490" y="17051"/>
                </a:cubicBezTo>
                <a:cubicBezTo>
                  <a:pt x="17201" y="16814"/>
                  <a:pt x="16613" y="17811"/>
                  <a:pt x="16490" y="18550"/>
                </a:cubicBezTo>
                <a:cubicBezTo>
                  <a:pt x="15659" y="23534"/>
                  <a:pt x="15467" y="28639"/>
                  <a:pt x="14241" y="335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35" y="1745709"/>
            <a:ext cx="4316414" cy="280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6"/>
          <p:cNvSpPr txBox="1">
            <a:spLocks noGrp="1"/>
          </p:cNvSpPr>
          <p:nvPr>
            <p:ph type="title"/>
          </p:nvPr>
        </p:nvSpPr>
        <p:spPr>
          <a:xfrm>
            <a:off x="286449" y="-1017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Партньорство с </a:t>
            </a:r>
            <a:r>
              <a:rPr lang="bg-BG" dirty="0" smtClean="0"/>
              <a:t>о</a:t>
            </a:r>
            <a:r>
              <a:rPr lang="en-US" dirty="0" smtClean="0"/>
              <a:t>бщността</a:t>
            </a:r>
            <a:endParaRPr dirty="0"/>
          </a:p>
        </p:txBody>
      </p:sp>
      <p:cxnSp>
        <p:nvCxnSpPr>
          <p:cNvPr id="689" name="Google Shape;689;p56"/>
          <p:cNvCxnSpPr/>
          <p:nvPr/>
        </p:nvCxnSpPr>
        <p:spPr>
          <a:xfrm>
            <a:off x="566988" y="2989700"/>
            <a:ext cx="8010000" cy="0"/>
          </a:xfrm>
          <a:prstGeom prst="straightConnector1">
            <a:avLst/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0" name="Google Shape;690;p56"/>
          <p:cNvSpPr txBox="1"/>
          <p:nvPr/>
        </p:nvSpPr>
        <p:spPr>
          <a:xfrm>
            <a:off x="598378" y="3303225"/>
            <a:ext cx="864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rgbClr val="F54731"/>
                </a:solidFill>
                <a:latin typeface="Antonio"/>
                <a:ea typeface="Antonio"/>
                <a:cs typeface="Antonio"/>
                <a:sym typeface="Antonio"/>
              </a:rPr>
              <a:t>1.</a:t>
            </a:r>
            <a:endParaRPr sz="6500" b="1" dirty="0">
              <a:solidFill>
                <a:srgbClr val="F547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92" name="Google Shape;692;p56"/>
          <p:cNvSpPr txBox="1"/>
          <p:nvPr/>
        </p:nvSpPr>
        <p:spPr>
          <a:xfrm>
            <a:off x="1571950" y="3206453"/>
            <a:ext cx="22287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Социални мрежи</a:t>
            </a:r>
            <a:endParaRPr sz="2000" dirty="0">
              <a:solidFill>
                <a:srgbClr val="6FA7FF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cxnSp>
        <p:nvCxnSpPr>
          <p:cNvPr id="693" name="Google Shape;693;p56"/>
          <p:cNvCxnSpPr/>
          <p:nvPr/>
        </p:nvCxnSpPr>
        <p:spPr>
          <a:xfrm>
            <a:off x="1462363" y="2989700"/>
            <a:ext cx="0" cy="1618800"/>
          </a:xfrm>
          <a:prstGeom prst="straightConnector1">
            <a:avLst/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4" name="Google Shape;694;p56"/>
          <p:cNvSpPr/>
          <p:nvPr/>
        </p:nvSpPr>
        <p:spPr>
          <a:xfrm>
            <a:off x="1307608" y="2842467"/>
            <a:ext cx="309498" cy="2944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5" name="Google Shape;695;p56"/>
          <p:cNvSpPr txBox="1"/>
          <p:nvPr/>
        </p:nvSpPr>
        <p:spPr>
          <a:xfrm>
            <a:off x="2215775" y="1377525"/>
            <a:ext cx="864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rgbClr val="F54731"/>
                </a:solidFill>
                <a:latin typeface="Antonio"/>
                <a:ea typeface="Antonio"/>
                <a:cs typeface="Antonio"/>
                <a:sym typeface="Antonio"/>
              </a:rPr>
              <a:t>2.</a:t>
            </a:r>
            <a:endParaRPr sz="6500" b="1" dirty="0">
              <a:solidFill>
                <a:srgbClr val="F547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97" name="Google Shape;697;p56"/>
          <p:cNvSpPr txBox="1"/>
          <p:nvPr/>
        </p:nvSpPr>
        <p:spPr>
          <a:xfrm>
            <a:off x="3234587" y="1356675"/>
            <a:ext cx="22287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Уебстайт 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училището</a:t>
            </a:r>
            <a:endParaRPr sz="2000" dirty="0">
              <a:solidFill>
                <a:srgbClr val="6FA7FF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cxnSp>
        <p:nvCxnSpPr>
          <p:cNvPr id="698" name="Google Shape;698;p56"/>
          <p:cNvCxnSpPr/>
          <p:nvPr/>
        </p:nvCxnSpPr>
        <p:spPr>
          <a:xfrm rot="10800000">
            <a:off x="3079780" y="1377519"/>
            <a:ext cx="0" cy="1618800"/>
          </a:xfrm>
          <a:prstGeom prst="straightConnector1">
            <a:avLst/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9" name="Google Shape;699;p56"/>
          <p:cNvSpPr/>
          <p:nvPr/>
        </p:nvSpPr>
        <p:spPr>
          <a:xfrm>
            <a:off x="2925033" y="2842467"/>
            <a:ext cx="309498" cy="2944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0" name="Google Shape;700;p56"/>
          <p:cNvSpPr txBox="1"/>
          <p:nvPr/>
        </p:nvSpPr>
        <p:spPr>
          <a:xfrm>
            <a:off x="3825603" y="3303225"/>
            <a:ext cx="864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rgbClr val="F54731"/>
                </a:solidFill>
                <a:latin typeface="Antonio"/>
                <a:ea typeface="Antonio"/>
                <a:cs typeface="Antonio"/>
                <a:sym typeface="Antonio"/>
              </a:rPr>
              <a:t>3.</a:t>
            </a:r>
            <a:endParaRPr sz="6500" b="1" dirty="0">
              <a:solidFill>
                <a:srgbClr val="F547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02" name="Google Shape;702;p56"/>
          <p:cNvSpPr txBox="1"/>
          <p:nvPr/>
        </p:nvSpPr>
        <p:spPr>
          <a:xfrm>
            <a:off x="4844412" y="3282375"/>
            <a:ext cx="22287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Популярни социални платформи</a:t>
            </a:r>
            <a:endParaRPr sz="2000" dirty="0">
              <a:solidFill>
                <a:srgbClr val="6FA7FF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cxnSp>
        <p:nvCxnSpPr>
          <p:cNvPr id="703" name="Google Shape;703;p56"/>
          <p:cNvCxnSpPr/>
          <p:nvPr/>
        </p:nvCxnSpPr>
        <p:spPr>
          <a:xfrm>
            <a:off x="4689588" y="2989700"/>
            <a:ext cx="0" cy="1618800"/>
          </a:xfrm>
          <a:prstGeom prst="straightConnector1">
            <a:avLst/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4" name="Google Shape;704;p56"/>
          <p:cNvSpPr/>
          <p:nvPr/>
        </p:nvSpPr>
        <p:spPr>
          <a:xfrm>
            <a:off x="4534833" y="2842467"/>
            <a:ext cx="309498" cy="2944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Google Shape;705;p56"/>
          <p:cNvSpPr txBox="1"/>
          <p:nvPr/>
        </p:nvSpPr>
        <p:spPr>
          <a:xfrm>
            <a:off x="5443002" y="1377525"/>
            <a:ext cx="864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rgbClr val="F54731"/>
                </a:solidFill>
                <a:latin typeface="Antonio"/>
                <a:ea typeface="Antonio"/>
                <a:cs typeface="Antonio"/>
                <a:sym typeface="Antonio"/>
              </a:rPr>
              <a:t>4.</a:t>
            </a:r>
            <a:endParaRPr sz="6500" b="1" dirty="0">
              <a:solidFill>
                <a:srgbClr val="F547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07" name="Google Shape;707;p56"/>
          <p:cNvSpPr txBox="1"/>
          <p:nvPr/>
        </p:nvSpPr>
        <p:spPr>
          <a:xfrm>
            <a:off x="6461812" y="1356675"/>
            <a:ext cx="22287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Активно участие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и споделяне на идеи</a:t>
            </a:r>
            <a:r>
              <a:rPr lang="bg-BG" sz="2000" dirty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 </a:t>
            </a:r>
            <a:r>
              <a:rPr lang="bg-BG" sz="2000" dirty="0" smtClean="0">
                <a:solidFill>
                  <a:srgbClr val="6FA7FF"/>
                </a:solidFill>
                <a:latin typeface="Epilogue ExtraBold"/>
                <a:ea typeface="Epilogue ExtraBold"/>
                <a:cs typeface="Epilogue ExtraBold"/>
                <a:sym typeface="Epilogue ExtraBold"/>
              </a:rPr>
              <a:t>от страна на общността</a:t>
            </a:r>
          </a:p>
        </p:txBody>
      </p:sp>
      <p:cxnSp>
        <p:nvCxnSpPr>
          <p:cNvPr id="708" name="Google Shape;708;p56"/>
          <p:cNvCxnSpPr/>
          <p:nvPr/>
        </p:nvCxnSpPr>
        <p:spPr>
          <a:xfrm rot="10800000">
            <a:off x="6307005" y="1377519"/>
            <a:ext cx="0" cy="1618800"/>
          </a:xfrm>
          <a:prstGeom prst="straightConnector1">
            <a:avLst/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9" name="Google Shape;709;p56"/>
          <p:cNvSpPr/>
          <p:nvPr/>
        </p:nvSpPr>
        <p:spPr>
          <a:xfrm>
            <a:off x="6152258" y="2842467"/>
            <a:ext cx="309498" cy="2944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0" name="Google Shape;710;p56"/>
          <p:cNvSpPr/>
          <p:nvPr/>
        </p:nvSpPr>
        <p:spPr>
          <a:xfrm>
            <a:off x="4744763" y="458075"/>
            <a:ext cx="2377124" cy="322466"/>
          </a:xfrm>
          <a:custGeom>
            <a:avLst/>
            <a:gdLst/>
            <a:ahLst/>
            <a:cxnLst/>
            <a:rect l="l" t="t" r="r" b="b"/>
            <a:pathLst>
              <a:path w="82446" h="22448" extrusionOk="0">
                <a:moveTo>
                  <a:pt x="0" y="22448"/>
                </a:moveTo>
                <a:cubicBezTo>
                  <a:pt x="6249" y="14118"/>
                  <a:pt x="17539" y="11093"/>
                  <a:pt x="26983" y="6708"/>
                </a:cubicBezTo>
                <a:cubicBezTo>
                  <a:pt x="29516" y="5532"/>
                  <a:pt x="33252" y="3234"/>
                  <a:pt x="35227" y="5209"/>
                </a:cubicBezTo>
                <a:cubicBezTo>
                  <a:pt x="37987" y="7969"/>
                  <a:pt x="26999" y="16532"/>
                  <a:pt x="26233" y="12705"/>
                </a:cubicBezTo>
                <a:cubicBezTo>
                  <a:pt x="24928" y="6182"/>
                  <a:pt x="36240" y="2957"/>
                  <a:pt x="42722" y="1462"/>
                </a:cubicBezTo>
                <a:cubicBezTo>
                  <a:pt x="44685" y="1009"/>
                  <a:pt x="47294" y="-713"/>
                  <a:pt x="48718" y="712"/>
                </a:cubicBezTo>
                <a:cubicBezTo>
                  <a:pt x="51021" y="3016"/>
                  <a:pt x="45974" y="6871"/>
                  <a:pt x="43472" y="8957"/>
                </a:cubicBezTo>
                <a:cubicBezTo>
                  <a:pt x="42614" y="9672"/>
                  <a:pt x="40877" y="11736"/>
                  <a:pt x="41973" y="11955"/>
                </a:cubicBezTo>
                <a:cubicBezTo>
                  <a:pt x="55427" y="14646"/>
                  <a:pt x="68726" y="4460"/>
                  <a:pt x="82446" y="4460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Rectangle 1"/>
          <p:cNvSpPr/>
          <p:nvPr/>
        </p:nvSpPr>
        <p:spPr>
          <a:xfrm>
            <a:off x="286449" y="981778"/>
            <a:ext cx="4572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Кампанията ще бъде активно промотирана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4650" y="3647806"/>
            <a:ext cx="4572000" cy="989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TikTok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5"/>
          <p:cNvSpPr/>
          <p:nvPr/>
        </p:nvSpPr>
        <p:spPr>
          <a:xfrm>
            <a:off x="3619024" y="2104124"/>
            <a:ext cx="1494900" cy="149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9" name="Google Shape;649;p55"/>
          <p:cNvSpPr/>
          <p:nvPr/>
        </p:nvSpPr>
        <p:spPr>
          <a:xfrm>
            <a:off x="2812825" y="1297925"/>
            <a:ext cx="3107100" cy="3107100"/>
          </a:xfrm>
          <a:prstGeom prst="donut">
            <a:avLst>
              <a:gd name="adj" fmla="val 2723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0" name="Google Shape;650;p55"/>
          <p:cNvSpPr/>
          <p:nvPr/>
        </p:nvSpPr>
        <p:spPr>
          <a:xfrm>
            <a:off x="2812825" y="1297925"/>
            <a:ext cx="3107100" cy="3107100"/>
          </a:xfrm>
          <a:prstGeom prst="donut">
            <a:avLst>
              <a:gd name="adj" fmla="val 165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1" name="Google Shape;651;p55"/>
          <p:cNvSpPr txBox="1"/>
          <p:nvPr/>
        </p:nvSpPr>
        <p:spPr>
          <a:xfrm>
            <a:off x="5919925" y="1615458"/>
            <a:ext cx="3224075" cy="100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Организиране на родителски форуми и срещи, където родителите могат да споделят опит, да получат информация от специалисти и да се включат в обсъждания относно превенцията на агресията.</a:t>
            </a:r>
            <a:endParaRPr dirty="0">
              <a:solidFill>
                <a:srgbClr val="072E2D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6341895" y="1218559"/>
            <a:ext cx="2514599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b="1" dirty="0">
                <a:solidFill>
                  <a:srgbClr val="84B1F9"/>
                </a:solidFill>
              </a:rPr>
              <a:t>Родителски Форуми и Срещи:</a:t>
            </a:r>
            <a:endParaRPr sz="2000" dirty="0">
              <a:solidFill>
                <a:srgbClr val="84B1F9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sp>
        <p:nvSpPr>
          <p:cNvPr id="653" name="Google Shape;653;p55"/>
          <p:cNvSpPr txBox="1"/>
          <p:nvPr/>
        </p:nvSpPr>
        <p:spPr>
          <a:xfrm>
            <a:off x="175630" y="1721666"/>
            <a:ext cx="2938063" cy="127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Организиране на обучения и семинари за учители, които да им предоставят необходимите знания и умения за ефективно справяне с агресията в училищен контекст.</a:t>
            </a:r>
            <a:endParaRPr dirty="0">
              <a:solidFill>
                <a:srgbClr val="072E2D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654" name="Google Shape;654;p55"/>
          <p:cNvSpPr txBox="1"/>
          <p:nvPr/>
        </p:nvSpPr>
        <p:spPr>
          <a:xfrm>
            <a:off x="62433" y="1297913"/>
            <a:ext cx="2750379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84B1F9"/>
                </a:solidFill>
              </a:rPr>
              <a:t>Обучения и </a:t>
            </a:r>
            <a:r>
              <a:rPr lang="ru-RU" b="1" dirty="0" smtClean="0">
                <a:solidFill>
                  <a:srgbClr val="84B1F9"/>
                </a:solidFill>
              </a:rPr>
              <a:t>семинари </a:t>
            </a:r>
            <a:r>
              <a:rPr lang="ru-RU" b="1" dirty="0">
                <a:solidFill>
                  <a:srgbClr val="84B1F9"/>
                </a:solidFill>
              </a:rPr>
              <a:t>за </a:t>
            </a:r>
            <a:r>
              <a:rPr lang="ru-RU" b="1" dirty="0" smtClean="0">
                <a:solidFill>
                  <a:srgbClr val="84B1F9"/>
                </a:solidFill>
              </a:rPr>
              <a:t>учители</a:t>
            </a:r>
            <a:r>
              <a:rPr lang="ru-RU" b="1" dirty="0">
                <a:solidFill>
                  <a:srgbClr val="84B1F9"/>
                </a:solidFill>
              </a:rPr>
              <a:t>:</a:t>
            </a:r>
            <a:endParaRPr sz="2000" dirty="0">
              <a:solidFill>
                <a:srgbClr val="84B1F9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sp>
        <p:nvSpPr>
          <p:cNvPr id="655" name="Google Shape;655;p55"/>
          <p:cNvSpPr txBox="1"/>
          <p:nvPr/>
        </p:nvSpPr>
        <p:spPr>
          <a:xfrm>
            <a:off x="5919925" y="3789475"/>
            <a:ext cx="3161013" cy="116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/>
              <a:t>Предоставяне на анонимни канали за докладване на случаи на агресия и предлагане на психологическа подкрепа за засегнатите ученици.</a:t>
            </a:r>
            <a:endParaRPr dirty="0">
              <a:solidFill>
                <a:srgbClr val="072E2D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656" name="Google Shape;656;p55"/>
          <p:cNvSpPr txBox="1"/>
          <p:nvPr/>
        </p:nvSpPr>
        <p:spPr>
          <a:xfrm>
            <a:off x="5983789" y="3239019"/>
            <a:ext cx="2791337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b="1" dirty="0">
                <a:solidFill>
                  <a:srgbClr val="84B1F9"/>
                </a:solidFill>
              </a:rPr>
              <a:t>Психологическа Подкрепа за Учениците:</a:t>
            </a:r>
            <a:endParaRPr sz="2000" dirty="0">
              <a:solidFill>
                <a:srgbClr val="84B1F9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sp>
        <p:nvSpPr>
          <p:cNvPr id="657" name="Google Shape;657;p55"/>
          <p:cNvSpPr txBox="1"/>
          <p:nvPr/>
        </p:nvSpPr>
        <p:spPr>
          <a:xfrm>
            <a:off x="154961" y="3464463"/>
            <a:ext cx="2655859" cy="138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/>
              <a:t>Иницииране на ученически програми, които насърчават емпатията, толерантността и конфликтното разрешаване, като например класни проекти или доброволчески инициативи.</a:t>
            </a:r>
            <a:endParaRPr dirty="0">
              <a:solidFill>
                <a:srgbClr val="072E2D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658" name="Google Shape;658;p55"/>
          <p:cNvSpPr txBox="1"/>
          <p:nvPr/>
        </p:nvSpPr>
        <p:spPr>
          <a:xfrm>
            <a:off x="244366" y="3067563"/>
            <a:ext cx="2529734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b="1" dirty="0">
                <a:solidFill>
                  <a:srgbClr val="84B1F9"/>
                </a:solidFill>
              </a:rPr>
              <a:t>Ученически </a:t>
            </a:r>
            <a:r>
              <a:rPr lang="bg-BG" b="1" dirty="0" smtClean="0">
                <a:solidFill>
                  <a:srgbClr val="84B1F9"/>
                </a:solidFill>
              </a:rPr>
              <a:t>програми </a:t>
            </a:r>
            <a:r>
              <a:rPr lang="bg-BG" b="1" dirty="0">
                <a:solidFill>
                  <a:srgbClr val="84B1F9"/>
                </a:solidFill>
              </a:rPr>
              <a:t>за </a:t>
            </a:r>
            <a:r>
              <a:rPr lang="bg-BG" b="1" dirty="0" smtClean="0">
                <a:solidFill>
                  <a:srgbClr val="84B1F9"/>
                </a:solidFill>
              </a:rPr>
              <a:t>подкрепа:</a:t>
            </a:r>
            <a:endParaRPr sz="2000" dirty="0">
              <a:solidFill>
                <a:srgbClr val="84B1F9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sp>
        <p:nvSpPr>
          <p:cNvPr id="660" name="Google Shape;660;p55"/>
          <p:cNvSpPr/>
          <p:nvPr/>
        </p:nvSpPr>
        <p:spPr>
          <a:xfrm>
            <a:off x="2812825" y="1297925"/>
            <a:ext cx="3107100" cy="3107100"/>
          </a:xfrm>
          <a:prstGeom prst="donut">
            <a:avLst>
              <a:gd name="adj" fmla="val 78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1" name="Google Shape;661;p55"/>
          <p:cNvGrpSpPr/>
          <p:nvPr/>
        </p:nvGrpSpPr>
        <p:grpSpPr>
          <a:xfrm>
            <a:off x="3539622" y="3235027"/>
            <a:ext cx="1481423" cy="1960618"/>
            <a:chOff x="11138345" y="2652375"/>
            <a:chExt cx="1478024" cy="1956119"/>
          </a:xfrm>
        </p:grpSpPr>
        <p:sp>
          <p:nvSpPr>
            <p:cNvPr id="662" name="Google Shape;662;p55"/>
            <p:cNvSpPr/>
            <p:nvPr/>
          </p:nvSpPr>
          <p:spPr>
            <a:xfrm>
              <a:off x="11639032" y="2652375"/>
              <a:ext cx="673895" cy="481610"/>
            </a:xfrm>
            <a:custGeom>
              <a:avLst/>
              <a:gdLst/>
              <a:ahLst/>
              <a:cxnLst/>
              <a:rect l="l" t="t" r="r" b="b"/>
              <a:pathLst>
                <a:path w="10882" h="7777" extrusionOk="0">
                  <a:moveTo>
                    <a:pt x="6519" y="0"/>
                  </a:moveTo>
                  <a:cubicBezTo>
                    <a:pt x="5209" y="0"/>
                    <a:pt x="3907" y="502"/>
                    <a:pt x="2706" y="1070"/>
                  </a:cubicBezTo>
                  <a:cubicBezTo>
                    <a:pt x="1738" y="1531"/>
                    <a:pt x="762" y="2067"/>
                    <a:pt x="102" y="2912"/>
                  </a:cubicBezTo>
                  <a:lnTo>
                    <a:pt x="0" y="3240"/>
                  </a:lnTo>
                  <a:cubicBezTo>
                    <a:pt x="192" y="4232"/>
                    <a:pt x="474" y="5230"/>
                    <a:pt x="1033" y="6070"/>
                  </a:cubicBezTo>
                  <a:cubicBezTo>
                    <a:pt x="1590" y="6916"/>
                    <a:pt x="2453" y="7593"/>
                    <a:pt x="3451" y="7744"/>
                  </a:cubicBezTo>
                  <a:cubicBezTo>
                    <a:pt x="3609" y="7767"/>
                    <a:pt x="3769" y="7777"/>
                    <a:pt x="3929" y="7777"/>
                  </a:cubicBezTo>
                  <a:cubicBezTo>
                    <a:pt x="4279" y="7777"/>
                    <a:pt x="4631" y="7730"/>
                    <a:pt x="4980" y="7677"/>
                  </a:cubicBezTo>
                  <a:cubicBezTo>
                    <a:pt x="6591" y="7424"/>
                    <a:pt x="8181" y="6977"/>
                    <a:pt x="9625" y="6211"/>
                  </a:cubicBezTo>
                  <a:cubicBezTo>
                    <a:pt x="10155" y="5928"/>
                    <a:pt x="10712" y="5535"/>
                    <a:pt x="10798" y="4942"/>
                  </a:cubicBezTo>
                  <a:cubicBezTo>
                    <a:pt x="10882" y="4390"/>
                    <a:pt x="10442" y="3810"/>
                    <a:pt x="9884" y="3742"/>
                  </a:cubicBezTo>
                  <a:cubicBezTo>
                    <a:pt x="10127" y="3274"/>
                    <a:pt x="10301" y="2715"/>
                    <a:pt x="10098" y="2225"/>
                  </a:cubicBezTo>
                  <a:cubicBezTo>
                    <a:pt x="9940" y="1842"/>
                    <a:pt x="9580" y="1572"/>
                    <a:pt x="9185" y="1452"/>
                  </a:cubicBezTo>
                  <a:cubicBezTo>
                    <a:pt x="8964" y="1387"/>
                    <a:pt x="8734" y="1361"/>
                    <a:pt x="8503" y="1361"/>
                  </a:cubicBezTo>
                  <a:cubicBezTo>
                    <a:pt x="8320" y="1361"/>
                    <a:pt x="8136" y="1377"/>
                    <a:pt x="7956" y="1402"/>
                  </a:cubicBezTo>
                  <a:cubicBezTo>
                    <a:pt x="8051" y="1007"/>
                    <a:pt x="8119" y="534"/>
                    <a:pt x="7814" y="269"/>
                  </a:cubicBezTo>
                  <a:cubicBezTo>
                    <a:pt x="7679" y="144"/>
                    <a:pt x="7494" y="99"/>
                    <a:pt x="7314" y="66"/>
                  </a:cubicBezTo>
                  <a:cubicBezTo>
                    <a:pt x="7049" y="21"/>
                    <a:pt x="6784" y="0"/>
                    <a:pt x="651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55"/>
            <p:cNvSpPr/>
            <p:nvPr/>
          </p:nvSpPr>
          <p:spPr>
            <a:xfrm>
              <a:off x="11138345" y="3455336"/>
              <a:ext cx="1478024" cy="1153152"/>
            </a:xfrm>
            <a:custGeom>
              <a:avLst/>
              <a:gdLst/>
              <a:ahLst/>
              <a:cxnLst/>
              <a:rect l="l" t="t" r="r" b="b"/>
              <a:pathLst>
                <a:path w="23867" h="18621" extrusionOk="0">
                  <a:moveTo>
                    <a:pt x="15840" y="1"/>
                  </a:moveTo>
                  <a:cubicBezTo>
                    <a:pt x="15240" y="1"/>
                    <a:pt x="14776" y="65"/>
                    <a:pt x="14535" y="107"/>
                  </a:cubicBezTo>
                  <a:cubicBezTo>
                    <a:pt x="14418" y="128"/>
                    <a:pt x="14350" y="146"/>
                    <a:pt x="14350" y="146"/>
                  </a:cubicBezTo>
                  <a:lnTo>
                    <a:pt x="11993" y="287"/>
                  </a:lnTo>
                  <a:lnTo>
                    <a:pt x="11914" y="292"/>
                  </a:lnTo>
                  <a:lnTo>
                    <a:pt x="11795" y="297"/>
                  </a:lnTo>
                  <a:lnTo>
                    <a:pt x="9180" y="450"/>
                  </a:lnTo>
                  <a:cubicBezTo>
                    <a:pt x="9180" y="450"/>
                    <a:pt x="9141" y="461"/>
                    <a:pt x="9061" y="479"/>
                  </a:cubicBezTo>
                  <a:cubicBezTo>
                    <a:pt x="6812" y="901"/>
                    <a:pt x="2571" y="2090"/>
                    <a:pt x="1348" y="5417"/>
                  </a:cubicBezTo>
                  <a:cubicBezTo>
                    <a:pt x="576" y="7520"/>
                    <a:pt x="164" y="14815"/>
                    <a:pt x="1" y="18621"/>
                  </a:cubicBezTo>
                  <a:lnTo>
                    <a:pt x="19823" y="18621"/>
                  </a:lnTo>
                  <a:lnTo>
                    <a:pt x="19823" y="17036"/>
                  </a:lnTo>
                  <a:cubicBezTo>
                    <a:pt x="19823" y="17036"/>
                    <a:pt x="19852" y="17036"/>
                    <a:pt x="19903" y="17031"/>
                  </a:cubicBezTo>
                  <a:cubicBezTo>
                    <a:pt x="20382" y="16997"/>
                    <a:pt x="22992" y="16625"/>
                    <a:pt x="23409" y="13096"/>
                  </a:cubicBezTo>
                  <a:cubicBezTo>
                    <a:pt x="23866" y="9206"/>
                    <a:pt x="22744" y="3985"/>
                    <a:pt x="21413" y="2452"/>
                  </a:cubicBezTo>
                  <a:cubicBezTo>
                    <a:pt x="20168" y="1008"/>
                    <a:pt x="18668" y="388"/>
                    <a:pt x="17371" y="146"/>
                  </a:cubicBezTo>
                  <a:lnTo>
                    <a:pt x="17366" y="140"/>
                  </a:lnTo>
                  <a:cubicBezTo>
                    <a:pt x="17343" y="134"/>
                    <a:pt x="17315" y="128"/>
                    <a:pt x="17293" y="128"/>
                  </a:cubicBezTo>
                  <a:lnTo>
                    <a:pt x="17286" y="128"/>
                  </a:lnTo>
                  <a:cubicBezTo>
                    <a:pt x="17197" y="112"/>
                    <a:pt x="17101" y="94"/>
                    <a:pt x="17010" y="84"/>
                  </a:cubicBezTo>
                  <a:cubicBezTo>
                    <a:pt x="16976" y="78"/>
                    <a:pt x="16948" y="73"/>
                    <a:pt x="16914" y="66"/>
                  </a:cubicBezTo>
                  <a:cubicBezTo>
                    <a:pt x="16887" y="66"/>
                    <a:pt x="16859" y="61"/>
                    <a:pt x="16836" y="61"/>
                  </a:cubicBezTo>
                  <a:cubicBezTo>
                    <a:pt x="16477" y="17"/>
                    <a:pt x="16142" y="1"/>
                    <a:pt x="15840" y="1"/>
                  </a:cubicBezTo>
                  <a:close/>
                </a:path>
              </a:pathLst>
            </a:custGeom>
            <a:solidFill>
              <a:srgbClr val="C6B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55"/>
            <p:cNvSpPr/>
            <p:nvPr/>
          </p:nvSpPr>
          <p:spPr>
            <a:xfrm>
              <a:off x="11699412" y="3300577"/>
              <a:ext cx="341221" cy="351810"/>
            </a:xfrm>
            <a:custGeom>
              <a:avLst/>
              <a:gdLst/>
              <a:ahLst/>
              <a:cxnLst/>
              <a:rect l="l" t="t" r="r" b="b"/>
              <a:pathLst>
                <a:path w="5510" h="5681" extrusionOk="0">
                  <a:moveTo>
                    <a:pt x="35" y="1"/>
                  </a:moveTo>
                  <a:lnTo>
                    <a:pt x="1" y="3259"/>
                  </a:lnTo>
                  <a:cubicBezTo>
                    <a:pt x="1" y="3259"/>
                    <a:pt x="1170" y="5680"/>
                    <a:pt x="2819" y="5680"/>
                  </a:cubicBezTo>
                  <a:cubicBezTo>
                    <a:pt x="2903" y="5680"/>
                    <a:pt x="2988" y="5674"/>
                    <a:pt x="3074" y="5661"/>
                  </a:cubicBezTo>
                  <a:cubicBezTo>
                    <a:pt x="4850" y="5390"/>
                    <a:pt x="5509" y="3254"/>
                    <a:pt x="5509" y="3254"/>
                  </a:cubicBezTo>
                  <a:lnTo>
                    <a:pt x="5351" y="20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55"/>
            <p:cNvSpPr/>
            <p:nvPr/>
          </p:nvSpPr>
          <p:spPr>
            <a:xfrm>
              <a:off x="11567815" y="2774435"/>
              <a:ext cx="610048" cy="644541"/>
            </a:xfrm>
            <a:custGeom>
              <a:avLst/>
              <a:gdLst/>
              <a:ahLst/>
              <a:cxnLst/>
              <a:rect l="l" t="t" r="r" b="b"/>
              <a:pathLst>
                <a:path w="9851" h="10408" extrusionOk="0">
                  <a:moveTo>
                    <a:pt x="5485" y="1"/>
                  </a:moveTo>
                  <a:cubicBezTo>
                    <a:pt x="5412" y="1"/>
                    <a:pt x="5339" y="3"/>
                    <a:pt x="5266" y="6"/>
                  </a:cubicBezTo>
                  <a:cubicBezTo>
                    <a:pt x="3000" y="124"/>
                    <a:pt x="1264" y="2052"/>
                    <a:pt x="1382" y="4313"/>
                  </a:cubicBezTo>
                  <a:cubicBezTo>
                    <a:pt x="1387" y="4443"/>
                    <a:pt x="1399" y="4566"/>
                    <a:pt x="1421" y="4691"/>
                  </a:cubicBezTo>
                  <a:cubicBezTo>
                    <a:pt x="1371" y="4951"/>
                    <a:pt x="1410" y="5401"/>
                    <a:pt x="1506" y="5937"/>
                  </a:cubicBezTo>
                  <a:cubicBezTo>
                    <a:pt x="1461" y="5933"/>
                    <a:pt x="1417" y="5930"/>
                    <a:pt x="1372" y="5930"/>
                  </a:cubicBezTo>
                  <a:cubicBezTo>
                    <a:pt x="840" y="5930"/>
                    <a:pt x="341" y="6241"/>
                    <a:pt x="158" y="6772"/>
                  </a:cubicBezTo>
                  <a:cubicBezTo>
                    <a:pt x="0" y="7222"/>
                    <a:pt x="114" y="7753"/>
                    <a:pt x="434" y="8107"/>
                  </a:cubicBezTo>
                  <a:cubicBezTo>
                    <a:pt x="757" y="8472"/>
                    <a:pt x="1328" y="8677"/>
                    <a:pt x="1883" y="8677"/>
                  </a:cubicBezTo>
                  <a:cubicBezTo>
                    <a:pt x="1989" y="8677"/>
                    <a:pt x="2095" y="8669"/>
                    <a:pt x="2199" y="8654"/>
                  </a:cubicBezTo>
                  <a:cubicBezTo>
                    <a:pt x="2448" y="9404"/>
                    <a:pt x="2695" y="9991"/>
                    <a:pt x="2870" y="10126"/>
                  </a:cubicBezTo>
                  <a:cubicBezTo>
                    <a:pt x="3116" y="10322"/>
                    <a:pt x="3807" y="10407"/>
                    <a:pt x="4649" y="10407"/>
                  </a:cubicBezTo>
                  <a:cubicBezTo>
                    <a:pt x="6278" y="10407"/>
                    <a:pt x="8472" y="10089"/>
                    <a:pt x="9123" y="9635"/>
                  </a:cubicBezTo>
                  <a:cubicBezTo>
                    <a:pt x="9850" y="9128"/>
                    <a:pt x="9742" y="6337"/>
                    <a:pt x="9630" y="4894"/>
                  </a:cubicBezTo>
                  <a:cubicBezTo>
                    <a:pt x="9630" y="4815"/>
                    <a:pt x="9624" y="4748"/>
                    <a:pt x="9614" y="4680"/>
                  </a:cubicBezTo>
                  <a:cubicBezTo>
                    <a:pt x="9607" y="4600"/>
                    <a:pt x="9601" y="4532"/>
                    <a:pt x="9596" y="4465"/>
                  </a:cubicBezTo>
                  <a:lnTo>
                    <a:pt x="9596" y="4443"/>
                  </a:lnTo>
                  <a:cubicBezTo>
                    <a:pt x="9591" y="4370"/>
                    <a:pt x="9580" y="4302"/>
                    <a:pt x="9573" y="4246"/>
                  </a:cubicBezTo>
                  <a:cubicBezTo>
                    <a:pt x="9580" y="4127"/>
                    <a:pt x="9580" y="4009"/>
                    <a:pt x="9573" y="3890"/>
                  </a:cubicBezTo>
                  <a:cubicBezTo>
                    <a:pt x="9459" y="1703"/>
                    <a:pt x="7650" y="1"/>
                    <a:pt x="5485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55"/>
            <p:cNvSpPr/>
            <p:nvPr/>
          </p:nvSpPr>
          <p:spPr>
            <a:xfrm>
              <a:off x="11589181" y="3165388"/>
              <a:ext cx="120449" cy="117415"/>
            </a:xfrm>
            <a:custGeom>
              <a:avLst/>
              <a:gdLst/>
              <a:ahLst/>
              <a:cxnLst/>
              <a:rect l="l" t="t" r="r" b="b"/>
              <a:pathLst>
                <a:path w="1945" h="1896" extrusionOk="0">
                  <a:moveTo>
                    <a:pt x="75" y="1"/>
                  </a:moveTo>
                  <a:cubicBezTo>
                    <a:pt x="35" y="1"/>
                    <a:pt x="6" y="33"/>
                    <a:pt x="6" y="69"/>
                  </a:cubicBezTo>
                  <a:cubicBezTo>
                    <a:pt x="0" y="108"/>
                    <a:pt x="27" y="148"/>
                    <a:pt x="73" y="148"/>
                  </a:cubicBezTo>
                  <a:cubicBezTo>
                    <a:pt x="474" y="188"/>
                    <a:pt x="880" y="397"/>
                    <a:pt x="1189" y="712"/>
                  </a:cubicBezTo>
                  <a:cubicBezTo>
                    <a:pt x="1465" y="1005"/>
                    <a:pt x="1679" y="1394"/>
                    <a:pt x="1793" y="1839"/>
                  </a:cubicBezTo>
                  <a:cubicBezTo>
                    <a:pt x="1798" y="1873"/>
                    <a:pt x="1832" y="1896"/>
                    <a:pt x="1866" y="1896"/>
                  </a:cubicBezTo>
                  <a:lnTo>
                    <a:pt x="1882" y="1896"/>
                  </a:lnTo>
                  <a:cubicBezTo>
                    <a:pt x="1921" y="1885"/>
                    <a:pt x="1944" y="1839"/>
                    <a:pt x="1939" y="1800"/>
                  </a:cubicBezTo>
                  <a:cubicBezTo>
                    <a:pt x="1815" y="1332"/>
                    <a:pt x="1595" y="920"/>
                    <a:pt x="1296" y="610"/>
                  </a:cubicBezTo>
                  <a:cubicBezTo>
                    <a:pt x="958" y="261"/>
                    <a:pt x="529" y="46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55"/>
            <p:cNvSpPr/>
            <p:nvPr/>
          </p:nvSpPr>
          <p:spPr>
            <a:xfrm>
              <a:off x="11611475" y="3218398"/>
              <a:ext cx="90105" cy="42049"/>
            </a:xfrm>
            <a:custGeom>
              <a:avLst/>
              <a:gdLst/>
              <a:ahLst/>
              <a:cxnLst/>
              <a:rect l="l" t="t" r="r" b="b"/>
              <a:pathLst>
                <a:path w="1455" h="679" extrusionOk="0">
                  <a:moveTo>
                    <a:pt x="605" y="0"/>
                  </a:moveTo>
                  <a:cubicBezTo>
                    <a:pt x="402" y="0"/>
                    <a:pt x="199" y="68"/>
                    <a:pt x="39" y="194"/>
                  </a:cubicBezTo>
                  <a:cubicBezTo>
                    <a:pt x="5" y="223"/>
                    <a:pt x="0" y="267"/>
                    <a:pt x="28" y="301"/>
                  </a:cubicBezTo>
                  <a:cubicBezTo>
                    <a:pt x="42" y="320"/>
                    <a:pt x="64" y="330"/>
                    <a:pt x="85" y="330"/>
                  </a:cubicBezTo>
                  <a:cubicBezTo>
                    <a:pt x="102" y="330"/>
                    <a:pt x="118" y="325"/>
                    <a:pt x="130" y="313"/>
                  </a:cubicBezTo>
                  <a:cubicBezTo>
                    <a:pt x="264" y="207"/>
                    <a:pt x="432" y="152"/>
                    <a:pt x="600" y="152"/>
                  </a:cubicBezTo>
                  <a:cubicBezTo>
                    <a:pt x="666" y="152"/>
                    <a:pt x="732" y="160"/>
                    <a:pt x="796" y="178"/>
                  </a:cubicBezTo>
                  <a:cubicBezTo>
                    <a:pt x="1020" y="239"/>
                    <a:pt x="1212" y="408"/>
                    <a:pt x="1298" y="628"/>
                  </a:cubicBezTo>
                  <a:cubicBezTo>
                    <a:pt x="1308" y="662"/>
                    <a:pt x="1337" y="678"/>
                    <a:pt x="1371" y="678"/>
                  </a:cubicBezTo>
                  <a:cubicBezTo>
                    <a:pt x="1376" y="678"/>
                    <a:pt x="1387" y="678"/>
                    <a:pt x="1392" y="673"/>
                  </a:cubicBezTo>
                  <a:cubicBezTo>
                    <a:pt x="1433" y="657"/>
                    <a:pt x="1455" y="618"/>
                    <a:pt x="1438" y="577"/>
                  </a:cubicBezTo>
                  <a:cubicBezTo>
                    <a:pt x="1337" y="313"/>
                    <a:pt x="1105" y="103"/>
                    <a:pt x="835" y="30"/>
                  </a:cubicBezTo>
                  <a:cubicBezTo>
                    <a:pt x="760" y="10"/>
                    <a:pt x="683" y="0"/>
                    <a:pt x="60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55"/>
            <p:cNvSpPr/>
            <p:nvPr/>
          </p:nvSpPr>
          <p:spPr>
            <a:xfrm>
              <a:off x="11809458" y="3031809"/>
              <a:ext cx="132339" cy="67006"/>
            </a:xfrm>
            <a:custGeom>
              <a:avLst/>
              <a:gdLst/>
              <a:ahLst/>
              <a:cxnLst/>
              <a:rect l="l" t="t" r="r" b="b"/>
              <a:pathLst>
                <a:path w="2137" h="1082" extrusionOk="0">
                  <a:moveTo>
                    <a:pt x="1824" y="1"/>
                  </a:moveTo>
                  <a:cubicBezTo>
                    <a:pt x="1776" y="1"/>
                    <a:pt x="1728" y="13"/>
                    <a:pt x="1686" y="38"/>
                  </a:cubicBezTo>
                  <a:cubicBezTo>
                    <a:pt x="1150" y="343"/>
                    <a:pt x="586" y="602"/>
                    <a:pt x="0" y="805"/>
                  </a:cubicBezTo>
                  <a:cubicBezTo>
                    <a:pt x="271" y="989"/>
                    <a:pt x="580" y="1082"/>
                    <a:pt x="892" y="1082"/>
                  </a:cubicBezTo>
                  <a:cubicBezTo>
                    <a:pt x="1080" y="1082"/>
                    <a:pt x="1270" y="1048"/>
                    <a:pt x="1455" y="980"/>
                  </a:cubicBezTo>
                  <a:cubicBezTo>
                    <a:pt x="1776" y="862"/>
                    <a:pt x="2092" y="613"/>
                    <a:pt x="2131" y="275"/>
                  </a:cubicBezTo>
                  <a:cubicBezTo>
                    <a:pt x="2137" y="186"/>
                    <a:pt x="2058" y="100"/>
                    <a:pt x="1962" y="38"/>
                  </a:cubicBezTo>
                  <a:cubicBezTo>
                    <a:pt x="1920" y="13"/>
                    <a:pt x="1872" y="1"/>
                    <a:pt x="1824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55"/>
            <p:cNvSpPr/>
            <p:nvPr/>
          </p:nvSpPr>
          <p:spPr>
            <a:xfrm>
              <a:off x="12058408" y="3024873"/>
              <a:ext cx="105772" cy="59327"/>
            </a:xfrm>
            <a:custGeom>
              <a:avLst/>
              <a:gdLst/>
              <a:ahLst/>
              <a:cxnLst/>
              <a:rect l="l" t="t" r="r" b="b"/>
              <a:pathLst>
                <a:path w="1708" h="958" extrusionOk="0">
                  <a:moveTo>
                    <a:pt x="321" y="0"/>
                  </a:moveTo>
                  <a:cubicBezTo>
                    <a:pt x="260" y="0"/>
                    <a:pt x="199" y="23"/>
                    <a:pt x="152" y="66"/>
                  </a:cubicBezTo>
                  <a:cubicBezTo>
                    <a:pt x="68" y="134"/>
                    <a:pt x="0" y="235"/>
                    <a:pt x="22" y="319"/>
                  </a:cubicBezTo>
                  <a:cubicBezTo>
                    <a:pt x="107" y="647"/>
                    <a:pt x="451" y="850"/>
                    <a:pt x="789" y="917"/>
                  </a:cubicBezTo>
                  <a:cubicBezTo>
                    <a:pt x="906" y="945"/>
                    <a:pt x="1024" y="958"/>
                    <a:pt x="1140" y="958"/>
                  </a:cubicBezTo>
                  <a:cubicBezTo>
                    <a:pt x="1336" y="958"/>
                    <a:pt x="1528" y="920"/>
                    <a:pt x="1708" y="850"/>
                  </a:cubicBezTo>
                  <a:cubicBezTo>
                    <a:pt x="1708" y="771"/>
                    <a:pt x="1702" y="704"/>
                    <a:pt x="1692" y="636"/>
                  </a:cubicBezTo>
                  <a:cubicBezTo>
                    <a:pt x="1685" y="556"/>
                    <a:pt x="1679" y="488"/>
                    <a:pt x="1674" y="421"/>
                  </a:cubicBezTo>
                  <a:cubicBezTo>
                    <a:pt x="1245" y="314"/>
                    <a:pt x="828" y="184"/>
                    <a:pt x="422" y="22"/>
                  </a:cubicBezTo>
                  <a:cubicBezTo>
                    <a:pt x="390" y="7"/>
                    <a:pt x="356" y="0"/>
                    <a:pt x="32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55"/>
            <p:cNvSpPr/>
            <p:nvPr/>
          </p:nvSpPr>
          <p:spPr>
            <a:xfrm>
              <a:off x="11588375" y="2747930"/>
              <a:ext cx="361161" cy="460864"/>
            </a:xfrm>
            <a:custGeom>
              <a:avLst/>
              <a:gdLst/>
              <a:ahLst/>
              <a:cxnLst/>
              <a:rect l="l" t="t" r="r" b="b"/>
              <a:pathLst>
                <a:path w="5832" h="7442" extrusionOk="0">
                  <a:moveTo>
                    <a:pt x="5831" y="0"/>
                  </a:moveTo>
                  <a:cubicBezTo>
                    <a:pt x="5831" y="0"/>
                    <a:pt x="1265" y="1043"/>
                    <a:pt x="633" y="1437"/>
                  </a:cubicBezTo>
                  <a:cubicBezTo>
                    <a:pt x="1" y="1827"/>
                    <a:pt x="136" y="6675"/>
                    <a:pt x="136" y="6675"/>
                  </a:cubicBezTo>
                  <a:lnTo>
                    <a:pt x="480" y="6636"/>
                  </a:lnTo>
                  <a:cubicBezTo>
                    <a:pt x="530" y="6630"/>
                    <a:pt x="580" y="6627"/>
                    <a:pt x="630" y="6627"/>
                  </a:cubicBezTo>
                  <a:cubicBezTo>
                    <a:pt x="1023" y="6627"/>
                    <a:pt x="1397" y="6805"/>
                    <a:pt x="1642" y="7120"/>
                  </a:cubicBezTo>
                  <a:lnTo>
                    <a:pt x="1895" y="7442"/>
                  </a:lnTo>
                  <a:lnTo>
                    <a:pt x="1861" y="6776"/>
                  </a:lnTo>
                  <a:cubicBezTo>
                    <a:pt x="1861" y="6776"/>
                    <a:pt x="2493" y="6709"/>
                    <a:pt x="2832" y="5954"/>
                  </a:cubicBezTo>
                  <a:cubicBezTo>
                    <a:pt x="3175" y="5204"/>
                    <a:pt x="2764" y="4437"/>
                    <a:pt x="2764" y="4437"/>
                  </a:cubicBezTo>
                  <a:cubicBezTo>
                    <a:pt x="2764" y="4437"/>
                    <a:pt x="4850" y="3737"/>
                    <a:pt x="5324" y="2802"/>
                  </a:cubicBezTo>
                  <a:cubicBezTo>
                    <a:pt x="5803" y="1861"/>
                    <a:pt x="5831" y="0"/>
                    <a:pt x="583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55"/>
            <p:cNvSpPr/>
            <p:nvPr/>
          </p:nvSpPr>
          <p:spPr>
            <a:xfrm>
              <a:off x="11637670" y="2961706"/>
              <a:ext cx="561125" cy="661881"/>
            </a:xfrm>
            <a:custGeom>
              <a:avLst/>
              <a:gdLst/>
              <a:ahLst/>
              <a:cxnLst/>
              <a:rect l="l" t="t" r="r" b="b"/>
              <a:pathLst>
                <a:path w="9061" h="10688" extrusionOk="0">
                  <a:moveTo>
                    <a:pt x="3001" y="0"/>
                  </a:moveTo>
                  <a:cubicBezTo>
                    <a:pt x="2994" y="0"/>
                    <a:pt x="2988" y="1"/>
                    <a:pt x="2983" y="4"/>
                  </a:cubicBezTo>
                  <a:cubicBezTo>
                    <a:pt x="2684" y="155"/>
                    <a:pt x="4533" y="3335"/>
                    <a:pt x="4533" y="3335"/>
                  </a:cubicBezTo>
                  <a:cubicBezTo>
                    <a:pt x="4533" y="3335"/>
                    <a:pt x="1925" y="1364"/>
                    <a:pt x="1268" y="1364"/>
                  </a:cubicBezTo>
                  <a:cubicBezTo>
                    <a:pt x="1201" y="1364"/>
                    <a:pt x="1155" y="1385"/>
                    <a:pt x="1133" y="1430"/>
                  </a:cubicBezTo>
                  <a:cubicBezTo>
                    <a:pt x="902" y="1921"/>
                    <a:pt x="3602" y="4345"/>
                    <a:pt x="3602" y="4345"/>
                  </a:cubicBezTo>
                  <a:cubicBezTo>
                    <a:pt x="3602" y="4345"/>
                    <a:pt x="982" y="2421"/>
                    <a:pt x="349" y="2421"/>
                  </a:cubicBezTo>
                  <a:cubicBezTo>
                    <a:pt x="282" y="2421"/>
                    <a:pt x="237" y="2442"/>
                    <a:pt x="220" y="2489"/>
                  </a:cubicBezTo>
                  <a:cubicBezTo>
                    <a:pt x="40" y="2986"/>
                    <a:pt x="2999" y="5411"/>
                    <a:pt x="2999" y="5411"/>
                  </a:cubicBezTo>
                  <a:cubicBezTo>
                    <a:pt x="2999" y="5411"/>
                    <a:pt x="1016" y="4036"/>
                    <a:pt x="397" y="4036"/>
                  </a:cubicBezTo>
                  <a:cubicBezTo>
                    <a:pt x="316" y="4036"/>
                    <a:pt x="259" y="4060"/>
                    <a:pt x="232" y="4113"/>
                  </a:cubicBezTo>
                  <a:cubicBezTo>
                    <a:pt x="1" y="4581"/>
                    <a:pt x="3738" y="7959"/>
                    <a:pt x="3992" y="8450"/>
                  </a:cubicBezTo>
                  <a:cubicBezTo>
                    <a:pt x="4251" y="8940"/>
                    <a:pt x="4939" y="10688"/>
                    <a:pt x="4939" y="10688"/>
                  </a:cubicBezTo>
                  <a:lnTo>
                    <a:pt x="9061" y="8471"/>
                  </a:lnTo>
                  <a:cubicBezTo>
                    <a:pt x="9061" y="8471"/>
                    <a:pt x="8062" y="6488"/>
                    <a:pt x="8005" y="6020"/>
                  </a:cubicBezTo>
                  <a:cubicBezTo>
                    <a:pt x="7955" y="5546"/>
                    <a:pt x="8637" y="2226"/>
                    <a:pt x="8327" y="2010"/>
                  </a:cubicBezTo>
                  <a:cubicBezTo>
                    <a:pt x="8313" y="2000"/>
                    <a:pt x="8296" y="1996"/>
                    <a:pt x="8277" y="1996"/>
                  </a:cubicBezTo>
                  <a:cubicBezTo>
                    <a:pt x="7902" y="1996"/>
                    <a:pt x="6761" y="3956"/>
                    <a:pt x="6761" y="3956"/>
                  </a:cubicBezTo>
                  <a:cubicBezTo>
                    <a:pt x="6761" y="3956"/>
                    <a:pt x="3403" y="0"/>
                    <a:pt x="3001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55"/>
            <p:cNvSpPr/>
            <p:nvPr/>
          </p:nvSpPr>
          <p:spPr>
            <a:xfrm>
              <a:off x="11633149" y="2957247"/>
              <a:ext cx="570848" cy="670861"/>
            </a:xfrm>
            <a:custGeom>
              <a:avLst/>
              <a:gdLst/>
              <a:ahLst/>
              <a:cxnLst/>
              <a:rect l="l" t="t" r="r" b="b"/>
              <a:pathLst>
                <a:path w="9218" h="10833" extrusionOk="0">
                  <a:moveTo>
                    <a:pt x="3060" y="1"/>
                  </a:moveTo>
                  <a:cubicBezTo>
                    <a:pt x="3046" y="1"/>
                    <a:pt x="3033" y="3"/>
                    <a:pt x="3022" y="8"/>
                  </a:cubicBezTo>
                  <a:cubicBezTo>
                    <a:pt x="2999" y="19"/>
                    <a:pt x="2960" y="47"/>
                    <a:pt x="2943" y="104"/>
                  </a:cubicBezTo>
                  <a:cubicBezTo>
                    <a:pt x="2824" y="487"/>
                    <a:pt x="3878" y="2308"/>
                    <a:pt x="4391" y="3160"/>
                  </a:cubicBezTo>
                  <a:cubicBezTo>
                    <a:pt x="3614" y="2561"/>
                    <a:pt x="1962" y="1345"/>
                    <a:pt x="1352" y="1345"/>
                  </a:cubicBezTo>
                  <a:cubicBezTo>
                    <a:pt x="1290" y="1345"/>
                    <a:pt x="1239" y="1357"/>
                    <a:pt x="1201" y="1384"/>
                  </a:cubicBezTo>
                  <a:cubicBezTo>
                    <a:pt x="1151" y="1424"/>
                    <a:pt x="1122" y="1474"/>
                    <a:pt x="1117" y="1541"/>
                  </a:cubicBezTo>
                  <a:cubicBezTo>
                    <a:pt x="1094" y="1942"/>
                    <a:pt x="2103" y="3024"/>
                    <a:pt x="2835" y="3745"/>
                  </a:cubicBezTo>
                  <a:cubicBezTo>
                    <a:pt x="1956" y="3147"/>
                    <a:pt x="844" y="2456"/>
                    <a:pt x="400" y="2456"/>
                  </a:cubicBezTo>
                  <a:cubicBezTo>
                    <a:pt x="326" y="2456"/>
                    <a:pt x="270" y="2475"/>
                    <a:pt x="237" y="2517"/>
                  </a:cubicBezTo>
                  <a:cubicBezTo>
                    <a:pt x="0" y="2816"/>
                    <a:pt x="1240" y="4016"/>
                    <a:pt x="2215" y="4879"/>
                  </a:cubicBezTo>
                  <a:cubicBezTo>
                    <a:pt x="1549" y="4490"/>
                    <a:pt x="764" y="4081"/>
                    <a:pt x="407" y="4081"/>
                  </a:cubicBezTo>
                  <a:cubicBezTo>
                    <a:pt x="335" y="4081"/>
                    <a:pt x="280" y="4098"/>
                    <a:pt x="248" y="4135"/>
                  </a:cubicBezTo>
                  <a:cubicBezTo>
                    <a:pt x="84" y="4320"/>
                    <a:pt x="542" y="4975"/>
                    <a:pt x="3394" y="7913"/>
                  </a:cubicBezTo>
                  <a:cubicBezTo>
                    <a:pt x="3675" y="8205"/>
                    <a:pt x="3878" y="8413"/>
                    <a:pt x="3935" y="8476"/>
                  </a:cubicBezTo>
                  <a:cubicBezTo>
                    <a:pt x="4144" y="8725"/>
                    <a:pt x="4685" y="10094"/>
                    <a:pt x="4945" y="10781"/>
                  </a:cubicBezTo>
                  <a:cubicBezTo>
                    <a:pt x="4955" y="10815"/>
                    <a:pt x="4984" y="10833"/>
                    <a:pt x="5012" y="10833"/>
                  </a:cubicBezTo>
                  <a:cubicBezTo>
                    <a:pt x="5023" y="10833"/>
                    <a:pt x="5029" y="10833"/>
                    <a:pt x="5041" y="10827"/>
                  </a:cubicBezTo>
                  <a:cubicBezTo>
                    <a:pt x="5080" y="10815"/>
                    <a:pt x="5096" y="10771"/>
                    <a:pt x="5085" y="10731"/>
                  </a:cubicBezTo>
                  <a:cubicBezTo>
                    <a:pt x="5052" y="10646"/>
                    <a:pt x="4330" y="8707"/>
                    <a:pt x="4048" y="8380"/>
                  </a:cubicBezTo>
                  <a:cubicBezTo>
                    <a:pt x="3985" y="8312"/>
                    <a:pt x="3782" y="8098"/>
                    <a:pt x="3501" y="7811"/>
                  </a:cubicBezTo>
                  <a:cubicBezTo>
                    <a:pt x="2717" y="7000"/>
                    <a:pt x="321" y="4536"/>
                    <a:pt x="360" y="4237"/>
                  </a:cubicBezTo>
                  <a:cubicBezTo>
                    <a:pt x="371" y="4224"/>
                    <a:pt x="392" y="4218"/>
                    <a:pt x="421" y="4218"/>
                  </a:cubicBezTo>
                  <a:cubicBezTo>
                    <a:pt x="699" y="4218"/>
                    <a:pt x="1763" y="4754"/>
                    <a:pt x="2915" y="5483"/>
                  </a:cubicBezTo>
                  <a:cubicBezTo>
                    <a:pt x="2927" y="5491"/>
                    <a:pt x="2940" y="5494"/>
                    <a:pt x="2953" y="5494"/>
                  </a:cubicBezTo>
                  <a:cubicBezTo>
                    <a:pt x="2975" y="5494"/>
                    <a:pt x="2996" y="5483"/>
                    <a:pt x="3011" y="5465"/>
                  </a:cubicBezTo>
                  <a:cubicBezTo>
                    <a:pt x="3038" y="5431"/>
                    <a:pt x="3033" y="5387"/>
                    <a:pt x="2999" y="5358"/>
                  </a:cubicBezTo>
                  <a:cubicBezTo>
                    <a:pt x="1437" y="4039"/>
                    <a:pt x="225" y="2777"/>
                    <a:pt x="355" y="2613"/>
                  </a:cubicBezTo>
                  <a:cubicBezTo>
                    <a:pt x="366" y="2598"/>
                    <a:pt x="388" y="2591"/>
                    <a:pt x="418" y="2591"/>
                  </a:cubicBezTo>
                  <a:cubicBezTo>
                    <a:pt x="740" y="2591"/>
                    <a:pt x="2089" y="3379"/>
                    <a:pt x="3552" y="4434"/>
                  </a:cubicBezTo>
                  <a:cubicBezTo>
                    <a:pt x="3566" y="4443"/>
                    <a:pt x="3581" y="4447"/>
                    <a:pt x="3596" y="4447"/>
                  </a:cubicBezTo>
                  <a:cubicBezTo>
                    <a:pt x="3618" y="4447"/>
                    <a:pt x="3640" y="4437"/>
                    <a:pt x="3654" y="4417"/>
                  </a:cubicBezTo>
                  <a:cubicBezTo>
                    <a:pt x="3675" y="4388"/>
                    <a:pt x="3675" y="4343"/>
                    <a:pt x="3647" y="4315"/>
                  </a:cubicBezTo>
                  <a:cubicBezTo>
                    <a:pt x="2678" y="3419"/>
                    <a:pt x="1245" y="1947"/>
                    <a:pt x="1268" y="1553"/>
                  </a:cubicBezTo>
                  <a:cubicBezTo>
                    <a:pt x="1268" y="1525"/>
                    <a:pt x="1279" y="1513"/>
                    <a:pt x="1291" y="1507"/>
                  </a:cubicBezTo>
                  <a:cubicBezTo>
                    <a:pt x="1312" y="1493"/>
                    <a:pt x="1341" y="1486"/>
                    <a:pt x="1377" y="1486"/>
                  </a:cubicBezTo>
                  <a:cubicBezTo>
                    <a:pt x="1840" y="1486"/>
                    <a:pt x="3498" y="2638"/>
                    <a:pt x="4623" y="3532"/>
                  </a:cubicBezTo>
                  <a:cubicBezTo>
                    <a:pt x="4636" y="3542"/>
                    <a:pt x="4652" y="3548"/>
                    <a:pt x="4668" y="3548"/>
                  </a:cubicBezTo>
                  <a:cubicBezTo>
                    <a:pt x="4686" y="3548"/>
                    <a:pt x="4704" y="3541"/>
                    <a:pt x="4719" y="3526"/>
                  </a:cubicBezTo>
                  <a:cubicBezTo>
                    <a:pt x="4747" y="3503"/>
                    <a:pt x="4752" y="3464"/>
                    <a:pt x="4729" y="3430"/>
                  </a:cubicBezTo>
                  <a:cubicBezTo>
                    <a:pt x="3845" y="1993"/>
                    <a:pt x="2960" y="323"/>
                    <a:pt x="3079" y="149"/>
                  </a:cubicBezTo>
                  <a:lnTo>
                    <a:pt x="3084" y="149"/>
                  </a:lnTo>
                  <a:cubicBezTo>
                    <a:pt x="3360" y="149"/>
                    <a:pt x="5176" y="2139"/>
                    <a:pt x="6771" y="4073"/>
                  </a:cubicBezTo>
                  <a:cubicBezTo>
                    <a:pt x="6787" y="4096"/>
                    <a:pt x="6810" y="4101"/>
                    <a:pt x="6839" y="4101"/>
                  </a:cubicBezTo>
                  <a:cubicBezTo>
                    <a:pt x="6861" y="4101"/>
                    <a:pt x="6884" y="4084"/>
                    <a:pt x="6894" y="4067"/>
                  </a:cubicBezTo>
                  <a:cubicBezTo>
                    <a:pt x="7511" y="3012"/>
                    <a:pt x="8174" y="2145"/>
                    <a:pt x="8347" y="2145"/>
                  </a:cubicBezTo>
                  <a:cubicBezTo>
                    <a:pt x="8355" y="2145"/>
                    <a:pt x="8361" y="2147"/>
                    <a:pt x="8367" y="2150"/>
                  </a:cubicBezTo>
                  <a:cubicBezTo>
                    <a:pt x="8507" y="2269"/>
                    <a:pt x="8299" y="3690"/>
                    <a:pt x="8174" y="4536"/>
                  </a:cubicBezTo>
                  <a:cubicBezTo>
                    <a:pt x="8045" y="5392"/>
                    <a:pt x="7966" y="5928"/>
                    <a:pt x="8005" y="6102"/>
                  </a:cubicBezTo>
                  <a:cubicBezTo>
                    <a:pt x="8101" y="6537"/>
                    <a:pt x="9025" y="8493"/>
                    <a:pt x="9066" y="8572"/>
                  </a:cubicBezTo>
                  <a:cubicBezTo>
                    <a:pt x="9078" y="8601"/>
                    <a:pt x="9105" y="8618"/>
                    <a:pt x="9135" y="8618"/>
                  </a:cubicBezTo>
                  <a:cubicBezTo>
                    <a:pt x="9146" y="8618"/>
                    <a:pt x="9157" y="8616"/>
                    <a:pt x="9168" y="8611"/>
                  </a:cubicBezTo>
                  <a:cubicBezTo>
                    <a:pt x="9201" y="8595"/>
                    <a:pt x="9218" y="8549"/>
                    <a:pt x="9201" y="8510"/>
                  </a:cubicBezTo>
                  <a:cubicBezTo>
                    <a:pt x="9189" y="8488"/>
                    <a:pt x="8242" y="6492"/>
                    <a:pt x="8153" y="6074"/>
                  </a:cubicBezTo>
                  <a:cubicBezTo>
                    <a:pt x="8119" y="5917"/>
                    <a:pt x="8220" y="5223"/>
                    <a:pt x="8322" y="4552"/>
                  </a:cubicBezTo>
                  <a:cubicBezTo>
                    <a:pt x="8564" y="2917"/>
                    <a:pt x="8653" y="2134"/>
                    <a:pt x="8434" y="2015"/>
                  </a:cubicBezTo>
                  <a:cubicBezTo>
                    <a:pt x="8414" y="2004"/>
                    <a:pt x="8393" y="2000"/>
                    <a:pt x="8370" y="2000"/>
                  </a:cubicBezTo>
                  <a:cubicBezTo>
                    <a:pt x="8000" y="2000"/>
                    <a:pt x="7208" y="3245"/>
                    <a:pt x="6821" y="3898"/>
                  </a:cubicBezTo>
                  <a:cubicBezTo>
                    <a:pt x="5783" y="2645"/>
                    <a:pt x="3537" y="1"/>
                    <a:pt x="306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55"/>
            <p:cNvSpPr/>
            <p:nvPr/>
          </p:nvSpPr>
          <p:spPr>
            <a:xfrm>
              <a:off x="11906499" y="3467412"/>
              <a:ext cx="640392" cy="1042983"/>
            </a:xfrm>
            <a:custGeom>
              <a:avLst/>
              <a:gdLst/>
              <a:ahLst/>
              <a:cxnLst/>
              <a:rect l="l" t="t" r="r" b="b"/>
              <a:pathLst>
                <a:path w="10341" h="16842" extrusionOk="0">
                  <a:moveTo>
                    <a:pt x="4911" y="1"/>
                  </a:moveTo>
                  <a:lnTo>
                    <a:pt x="0" y="2228"/>
                  </a:lnTo>
                  <a:cubicBezTo>
                    <a:pt x="0" y="2228"/>
                    <a:pt x="1296" y="14947"/>
                    <a:pt x="7419" y="16841"/>
                  </a:cubicBezTo>
                  <a:lnTo>
                    <a:pt x="10340" y="13104"/>
                  </a:lnTo>
                  <a:lnTo>
                    <a:pt x="8941" y="5566"/>
                  </a:lnTo>
                  <a:lnTo>
                    <a:pt x="4911" y="1"/>
                  </a:lnTo>
                  <a:close/>
                </a:path>
              </a:pathLst>
            </a:custGeom>
            <a:solidFill>
              <a:srgbClr val="C6B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55"/>
            <p:cNvSpPr/>
            <p:nvPr/>
          </p:nvSpPr>
          <p:spPr>
            <a:xfrm>
              <a:off x="11901297" y="3462829"/>
              <a:ext cx="625282" cy="1052086"/>
            </a:xfrm>
            <a:custGeom>
              <a:avLst/>
              <a:gdLst/>
              <a:ahLst/>
              <a:cxnLst/>
              <a:rect l="l" t="t" r="r" b="b"/>
              <a:pathLst>
                <a:path w="10097" h="16989" extrusionOk="0">
                  <a:moveTo>
                    <a:pt x="4995" y="1"/>
                  </a:moveTo>
                  <a:cubicBezTo>
                    <a:pt x="4985" y="1"/>
                    <a:pt x="4975" y="3"/>
                    <a:pt x="4966" y="7"/>
                  </a:cubicBezTo>
                  <a:lnTo>
                    <a:pt x="50" y="2234"/>
                  </a:lnTo>
                  <a:cubicBezTo>
                    <a:pt x="22" y="2252"/>
                    <a:pt x="0" y="2286"/>
                    <a:pt x="11" y="2320"/>
                  </a:cubicBezTo>
                  <a:cubicBezTo>
                    <a:pt x="22" y="2375"/>
                    <a:pt x="1325" y="7709"/>
                    <a:pt x="2678" y="10618"/>
                  </a:cubicBezTo>
                  <a:cubicBezTo>
                    <a:pt x="2835" y="10956"/>
                    <a:pt x="2988" y="11289"/>
                    <a:pt x="3134" y="11610"/>
                  </a:cubicBezTo>
                  <a:cubicBezTo>
                    <a:pt x="4256" y="14097"/>
                    <a:pt x="5142" y="16053"/>
                    <a:pt x="7476" y="16983"/>
                  </a:cubicBezTo>
                  <a:cubicBezTo>
                    <a:pt x="7487" y="16988"/>
                    <a:pt x="7498" y="16988"/>
                    <a:pt x="7503" y="16988"/>
                  </a:cubicBezTo>
                  <a:cubicBezTo>
                    <a:pt x="7537" y="16988"/>
                    <a:pt x="7565" y="16972"/>
                    <a:pt x="7578" y="16944"/>
                  </a:cubicBezTo>
                  <a:cubicBezTo>
                    <a:pt x="7588" y="16904"/>
                    <a:pt x="7571" y="16858"/>
                    <a:pt x="7532" y="16848"/>
                  </a:cubicBezTo>
                  <a:cubicBezTo>
                    <a:pt x="5254" y="15934"/>
                    <a:pt x="4380" y="14001"/>
                    <a:pt x="3269" y="11548"/>
                  </a:cubicBezTo>
                  <a:cubicBezTo>
                    <a:pt x="3123" y="11227"/>
                    <a:pt x="2970" y="10894"/>
                    <a:pt x="2813" y="10556"/>
                  </a:cubicBezTo>
                  <a:cubicBezTo>
                    <a:pt x="1544" y="7827"/>
                    <a:pt x="321" y="2945"/>
                    <a:pt x="175" y="2347"/>
                  </a:cubicBezTo>
                  <a:lnTo>
                    <a:pt x="4966" y="171"/>
                  </a:lnTo>
                  <a:lnTo>
                    <a:pt x="9951" y="9051"/>
                  </a:lnTo>
                  <a:cubicBezTo>
                    <a:pt x="9961" y="9077"/>
                    <a:pt x="9985" y="9090"/>
                    <a:pt x="10010" y="9090"/>
                  </a:cubicBezTo>
                  <a:cubicBezTo>
                    <a:pt x="10024" y="9090"/>
                    <a:pt x="10039" y="9086"/>
                    <a:pt x="10052" y="9078"/>
                  </a:cubicBezTo>
                  <a:cubicBezTo>
                    <a:pt x="10086" y="9062"/>
                    <a:pt x="10097" y="9017"/>
                    <a:pt x="10081" y="8977"/>
                  </a:cubicBezTo>
                  <a:lnTo>
                    <a:pt x="5062" y="41"/>
                  </a:lnTo>
                  <a:cubicBezTo>
                    <a:pt x="5050" y="16"/>
                    <a:pt x="5022" y="1"/>
                    <a:pt x="499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55"/>
            <p:cNvSpPr/>
            <p:nvPr/>
          </p:nvSpPr>
          <p:spPr>
            <a:xfrm>
              <a:off x="11506693" y="4090347"/>
              <a:ext cx="15853" cy="518147"/>
            </a:xfrm>
            <a:custGeom>
              <a:avLst/>
              <a:gdLst/>
              <a:ahLst/>
              <a:cxnLst/>
              <a:rect l="l" t="t" r="r" b="b"/>
              <a:pathLst>
                <a:path w="256" h="8367" extrusionOk="0">
                  <a:moveTo>
                    <a:pt x="74" y="1"/>
                  </a:moveTo>
                  <a:cubicBezTo>
                    <a:pt x="35" y="1"/>
                    <a:pt x="1" y="40"/>
                    <a:pt x="1" y="79"/>
                  </a:cubicBezTo>
                  <a:lnTo>
                    <a:pt x="108" y="8367"/>
                  </a:lnTo>
                  <a:lnTo>
                    <a:pt x="255" y="8367"/>
                  </a:lnTo>
                  <a:lnTo>
                    <a:pt x="154" y="79"/>
                  </a:lnTo>
                  <a:cubicBezTo>
                    <a:pt x="148" y="35"/>
                    <a:pt x="120" y="6"/>
                    <a:pt x="74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6" name="Google Shape;676;p55"/>
          <p:cNvSpPr txBox="1"/>
          <p:nvPr/>
        </p:nvSpPr>
        <p:spPr>
          <a:xfrm>
            <a:off x="3642339" y="2205732"/>
            <a:ext cx="1448072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този човек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м</a:t>
            </a:r>
            <a:r>
              <a:rPr lang="bg-BG" sz="1600" dirty="0" smtClean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оже да бъдеш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ТИ </a:t>
            </a:r>
            <a:endParaRPr sz="1600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cxnSp>
        <p:nvCxnSpPr>
          <p:cNvPr id="677" name="Google Shape;677;p55"/>
          <p:cNvCxnSpPr>
            <a:stCxn id="656" idx="1"/>
          </p:cNvCxnSpPr>
          <p:nvPr/>
        </p:nvCxnSpPr>
        <p:spPr>
          <a:xfrm rot="10800000">
            <a:off x="4427393" y="3194619"/>
            <a:ext cx="1556397" cy="441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78" name="Google Shape;678;p55"/>
          <p:cNvCxnSpPr>
            <a:stCxn id="652" idx="1"/>
          </p:cNvCxnSpPr>
          <p:nvPr/>
        </p:nvCxnSpPr>
        <p:spPr>
          <a:xfrm rot="10800000" flipV="1">
            <a:off x="4704665" y="1615459"/>
            <a:ext cx="1637231" cy="533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79" name="Google Shape;679;p55"/>
          <p:cNvCxnSpPr>
            <a:stCxn id="654" idx="3"/>
          </p:cNvCxnSpPr>
          <p:nvPr/>
        </p:nvCxnSpPr>
        <p:spPr>
          <a:xfrm flipV="1">
            <a:off x="2812812" y="1495613"/>
            <a:ext cx="891888" cy="199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80" name="Google Shape;680;p55"/>
          <p:cNvCxnSpPr>
            <a:stCxn id="658" idx="3"/>
          </p:cNvCxnSpPr>
          <p:nvPr/>
        </p:nvCxnSpPr>
        <p:spPr>
          <a:xfrm flipV="1">
            <a:off x="2774100" y="3212463"/>
            <a:ext cx="476100" cy="252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81" name="Google Shape;681;p55"/>
          <p:cNvSpPr/>
          <p:nvPr/>
        </p:nvSpPr>
        <p:spPr>
          <a:xfrm>
            <a:off x="5542166" y="136733"/>
            <a:ext cx="2623300" cy="344175"/>
          </a:xfrm>
          <a:custGeom>
            <a:avLst/>
            <a:gdLst/>
            <a:ahLst/>
            <a:cxnLst/>
            <a:rect l="l" t="t" r="r" b="b"/>
            <a:pathLst>
              <a:path w="104932" h="13767" extrusionOk="0">
                <a:moveTo>
                  <a:pt x="0" y="11308"/>
                </a:moveTo>
                <a:cubicBezTo>
                  <a:pt x="9763" y="10223"/>
                  <a:pt x="20110" y="11208"/>
                  <a:pt x="29231" y="7560"/>
                </a:cubicBezTo>
                <a:cubicBezTo>
                  <a:pt x="31306" y="6730"/>
                  <a:pt x="33570" y="3352"/>
                  <a:pt x="32229" y="1564"/>
                </a:cubicBezTo>
                <a:cubicBezTo>
                  <a:pt x="28065" y="-3990"/>
                  <a:pt x="9333" y="7149"/>
                  <a:pt x="14241" y="12057"/>
                </a:cubicBezTo>
                <a:cubicBezTo>
                  <a:pt x="18888" y="16704"/>
                  <a:pt x="27284" y="10348"/>
                  <a:pt x="33728" y="9059"/>
                </a:cubicBezTo>
                <a:cubicBezTo>
                  <a:pt x="38725" y="8060"/>
                  <a:pt x="43744" y="7166"/>
                  <a:pt x="48719" y="6061"/>
                </a:cubicBezTo>
                <a:cubicBezTo>
                  <a:pt x="49938" y="5790"/>
                  <a:pt x="49782" y="9454"/>
                  <a:pt x="50967" y="9059"/>
                </a:cubicBezTo>
                <a:cubicBezTo>
                  <a:pt x="56214" y="7310"/>
                  <a:pt x="61761" y="1338"/>
                  <a:pt x="66707" y="3813"/>
                </a:cubicBezTo>
                <a:cubicBezTo>
                  <a:pt x="68206" y="4563"/>
                  <a:pt x="65050" y="4306"/>
                  <a:pt x="63709" y="5312"/>
                </a:cubicBezTo>
                <a:cubicBezTo>
                  <a:pt x="61294" y="7123"/>
                  <a:pt x="58464" y="9392"/>
                  <a:pt x="55464" y="9059"/>
                </a:cubicBezTo>
                <a:cubicBezTo>
                  <a:pt x="55171" y="9026"/>
                  <a:pt x="49449" y="7570"/>
                  <a:pt x="49468" y="7560"/>
                </a:cubicBezTo>
                <a:cubicBezTo>
                  <a:pt x="59086" y="2748"/>
                  <a:pt x="71322" y="3231"/>
                  <a:pt x="81697" y="6061"/>
                </a:cubicBezTo>
                <a:cubicBezTo>
                  <a:pt x="83805" y="6636"/>
                  <a:pt x="84633" y="6281"/>
                  <a:pt x="85444" y="8310"/>
                </a:cubicBezTo>
                <a:cubicBezTo>
                  <a:pt x="85969" y="9622"/>
                  <a:pt x="81447" y="10309"/>
                  <a:pt x="82446" y="11308"/>
                </a:cubicBezTo>
                <a:cubicBezTo>
                  <a:pt x="83539" y="12401"/>
                  <a:pt x="83920" y="11803"/>
                  <a:pt x="85444" y="12057"/>
                </a:cubicBezTo>
                <a:cubicBezTo>
                  <a:pt x="92020" y="13152"/>
                  <a:pt x="98970" y="10543"/>
                  <a:pt x="104932" y="7560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2" name="Google Shape;682;p55"/>
          <p:cNvSpPr/>
          <p:nvPr/>
        </p:nvSpPr>
        <p:spPr>
          <a:xfrm>
            <a:off x="2681495" y="4115326"/>
            <a:ext cx="377787" cy="344176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3" name="Google Shape;683;p55"/>
          <p:cNvSpPr/>
          <p:nvPr/>
        </p:nvSpPr>
        <p:spPr>
          <a:xfrm>
            <a:off x="5421050" y="4355601"/>
            <a:ext cx="531605" cy="505784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-1" y="480908"/>
            <a:ext cx="936471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Ресурсите за участие и подкрепа ще бъдат предоставени на учители, ученици и родители. Всеки, който желае да се включи, ще намери информация за начините, по които може да подкрепи каузата.</a:t>
            </a:r>
          </a:p>
        </p:txBody>
      </p:sp>
      <p:sp>
        <p:nvSpPr>
          <p:cNvPr id="40" name="Google Shape;738;p58"/>
          <p:cNvSpPr txBox="1">
            <a:spLocks noGrp="1"/>
          </p:cNvSpPr>
          <p:nvPr>
            <p:ph type="title"/>
          </p:nvPr>
        </p:nvSpPr>
        <p:spPr>
          <a:xfrm>
            <a:off x="62433" y="1150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Ресурси и </a:t>
            </a:r>
            <a:r>
              <a:rPr lang="bg-BG" dirty="0"/>
              <a:t>п</a:t>
            </a:r>
            <a:r>
              <a:rPr lang="en-US" dirty="0" smtClean="0"/>
              <a:t>одкрепа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69"/>
          <p:cNvSpPr txBox="1">
            <a:spLocks noGrp="1"/>
          </p:cNvSpPr>
          <p:nvPr>
            <p:ph type="title"/>
          </p:nvPr>
        </p:nvSpPr>
        <p:spPr>
          <a:xfrm>
            <a:off x="16991" y="-17954"/>
            <a:ext cx="905601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Заедно към </a:t>
            </a:r>
            <a:r>
              <a:rPr lang="bg-BG" dirty="0" err="1"/>
              <a:t>з</a:t>
            </a:r>
            <a:r>
              <a:rPr lang="en-US" dirty="0" smtClean="0"/>
              <a:t>драва </a:t>
            </a:r>
            <a:r>
              <a:rPr lang="bg-BG" dirty="0" smtClean="0"/>
              <a:t>о</a:t>
            </a:r>
            <a:r>
              <a:rPr lang="en-US" dirty="0" smtClean="0"/>
              <a:t>бразователна </a:t>
            </a:r>
            <a:r>
              <a:rPr lang="bg-BG" dirty="0"/>
              <a:t>с</a:t>
            </a:r>
            <a:r>
              <a:rPr lang="en-US" dirty="0" smtClean="0"/>
              <a:t>реда</a:t>
            </a:r>
            <a:endParaRPr dirty="0"/>
          </a:p>
        </p:txBody>
      </p:sp>
      <p:grpSp>
        <p:nvGrpSpPr>
          <p:cNvPr id="996" name="Google Shape;996;p69"/>
          <p:cNvGrpSpPr/>
          <p:nvPr/>
        </p:nvGrpSpPr>
        <p:grpSpPr>
          <a:xfrm>
            <a:off x="5947850" y="2459134"/>
            <a:ext cx="2933003" cy="2721739"/>
            <a:chOff x="5947850" y="2459134"/>
            <a:chExt cx="2933003" cy="2721739"/>
          </a:xfrm>
        </p:grpSpPr>
        <p:sp>
          <p:nvSpPr>
            <p:cNvPr id="997" name="Google Shape;997;p69"/>
            <p:cNvSpPr/>
            <p:nvPr/>
          </p:nvSpPr>
          <p:spPr>
            <a:xfrm flipH="1">
              <a:off x="5947850" y="3418998"/>
              <a:ext cx="2933003" cy="1752895"/>
            </a:xfrm>
            <a:custGeom>
              <a:avLst/>
              <a:gdLst/>
              <a:ahLst/>
              <a:cxnLst/>
              <a:rect l="l" t="t" r="r" b="b"/>
              <a:pathLst>
                <a:path w="38220" h="22842" extrusionOk="0">
                  <a:moveTo>
                    <a:pt x="11968" y="1"/>
                  </a:moveTo>
                  <a:cubicBezTo>
                    <a:pt x="11823" y="1"/>
                    <a:pt x="11677" y="9"/>
                    <a:pt x="11530" y="24"/>
                  </a:cubicBezTo>
                  <a:cubicBezTo>
                    <a:pt x="9382" y="250"/>
                    <a:pt x="7674" y="2235"/>
                    <a:pt x="7110" y="4427"/>
                  </a:cubicBezTo>
                  <a:cubicBezTo>
                    <a:pt x="6964" y="5009"/>
                    <a:pt x="6873" y="5618"/>
                    <a:pt x="6631" y="6164"/>
                  </a:cubicBezTo>
                  <a:cubicBezTo>
                    <a:pt x="6383" y="6711"/>
                    <a:pt x="5926" y="7208"/>
                    <a:pt x="5356" y="7275"/>
                  </a:cubicBezTo>
                  <a:cubicBezTo>
                    <a:pt x="5300" y="7282"/>
                    <a:pt x="5244" y="7285"/>
                    <a:pt x="5189" y="7285"/>
                  </a:cubicBezTo>
                  <a:cubicBezTo>
                    <a:pt x="4936" y="7285"/>
                    <a:pt x="4687" y="7223"/>
                    <a:pt x="4438" y="7195"/>
                  </a:cubicBezTo>
                  <a:cubicBezTo>
                    <a:pt x="4337" y="7184"/>
                    <a:pt x="4236" y="7179"/>
                    <a:pt x="4136" y="7179"/>
                  </a:cubicBezTo>
                  <a:cubicBezTo>
                    <a:pt x="2770" y="7179"/>
                    <a:pt x="1497" y="8192"/>
                    <a:pt x="836" y="9467"/>
                  </a:cubicBezTo>
                  <a:cubicBezTo>
                    <a:pt x="131" y="10843"/>
                    <a:pt x="1" y="12456"/>
                    <a:pt x="12" y="14018"/>
                  </a:cubicBezTo>
                  <a:cubicBezTo>
                    <a:pt x="29" y="17017"/>
                    <a:pt x="537" y="20000"/>
                    <a:pt x="1450" y="22841"/>
                  </a:cubicBezTo>
                  <a:lnTo>
                    <a:pt x="35001" y="22841"/>
                  </a:lnTo>
                  <a:cubicBezTo>
                    <a:pt x="35795" y="20400"/>
                    <a:pt x="36568" y="17603"/>
                    <a:pt x="37369" y="15162"/>
                  </a:cubicBezTo>
                  <a:cubicBezTo>
                    <a:pt x="37791" y="13859"/>
                    <a:pt x="38220" y="12501"/>
                    <a:pt x="38045" y="11137"/>
                  </a:cubicBezTo>
                  <a:cubicBezTo>
                    <a:pt x="37869" y="9778"/>
                    <a:pt x="36883" y="8425"/>
                    <a:pt x="35576" y="8369"/>
                  </a:cubicBezTo>
                  <a:cubicBezTo>
                    <a:pt x="35547" y="8367"/>
                    <a:pt x="35518" y="8367"/>
                    <a:pt x="35489" y="8367"/>
                  </a:cubicBezTo>
                  <a:cubicBezTo>
                    <a:pt x="34838" y="8367"/>
                    <a:pt x="34222" y="8662"/>
                    <a:pt x="33591" y="8814"/>
                  </a:cubicBezTo>
                  <a:cubicBezTo>
                    <a:pt x="33392" y="8859"/>
                    <a:pt x="33180" y="8886"/>
                    <a:pt x="32971" y="8886"/>
                  </a:cubicBezTo>
                  <a:cubicBezTo>
                    <a:pt x="32480" y="8886"/>
                    <a:pt x="31999" y="8738"/>
                    <a:pt x="31720" y="8335"/>
                  </a:cubicBezTo>
                  <a:cubicBezTo>
                    <a:pt x="31517" y="8036"/>
                    <a:pt x="31460" y="7658"/>
                    <a:pt x="31403" y="7297"/>
                  </a:cubicBezTo>
                  <a:cubicBezTo>
                    <a:pt x="31144" y="5543"/>
                    <a:pt x="30760" y="3633"/>
                    <a:pt x="29430" y="2545"/>
                  </a:cubicBezTo>
                  <a:cubicBezTo>
                    <a:pt x="28738" y="1984"/>
                    <a:pt x="27907" y="1749"/>
                    <a:pt x="27046" y="1749"/>
                  </a:cubicBezTo>
                  <a:cubicBezTo>
                    <a:pt x="25844" y="1749"/>
                    <a:pt x="24582" y="2205"/>
                    <a:pt x="23544" y="2871"/>
                  </a:cubicBezTo>
                  <a:cubicBezTo>
                    <a:pt x="22391" y="3612"/>
                    <a:pt x="21205" y="4614"/>
                    <a:pt x="19908" y="4614"/>
                  </a:cubicBezTo>
                  <a:cubicBezTo>
                    <a:pt x="19754" y="4614"/>
                    <a:pt x="19598" y="4600"/>
                    <a:pt x="19440" y="4569"/>
                  </a:cubicBezTo>
                  <a:cubicBezTo>
                    <a:pt x="18317" y="4343"/>
                    <a:pt x="17518" y="3345"/>
                    <a:pt x="16706" y="2499"/>
                  </a:cubicBezTo>
                  <a:cubicBezTo>
                    <a:pt x="15428" y="1149"/>
                    <a:pt x="13755" y="1"/>
                    <a:pt x="11968" y="1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69"/>
            <p:cNvSpPr/>
            <p:nvPr/>
          </p:nvSpPr>
          <p:spPr>
            <a:xfrm flipH="1">
              <a:off x="6413817" y="3612921"/>
              <a:ext cx="1908524" cy="1566877"/>
            </a:xfrm>
            <a:custGeom>
              <a:avLst/>
              <a:gdLst/>
              <a:ahLst/>
              <a:cxnLst/>
              <a:rect l="l" t="t" r="r" b="b"/>
              <a:pathLst>
                <a:path w="24870" h="20418" extrusionOk="0">
                  <a:moveTo>
                    <a:pt x="15059" y="0"/>
                  </a:moveTo>
                  <a:lnTo>
                    <a:pt x="9343" y="429"/>
                  </a:lnTo>
                  <a:cubicBezTo>
                    <a:pt x="9343" y="429"/>
                    <a:pt x="3186" y="1523"/>
                    <a:pt x="1630" y="6203"/>
                  </a:cubicBezTo>
                  <a:cubicBezTo>
                    <a:pt x="903" y="8389"/>
                    <a:pt x="407" y="11006"/>
                    <a:pt x="222" y="13328"/>
                  </a:cubicBezTo>
                  <a:cubicBezTo>
                    <a:pt x="1" y="15972"/>
                    <a:pt x="170" y="18228"/>
                    <a:pt x="824" y="19006"/>
                  </a:cubicBezTo>
                  <a:cubicBezTo>
                    <a:pt x="1547" y="19867"/>
                    <a:pt x="7723" y="20417"/>
                    <a:pt x="13257" y="20417"/>
                  </a:cubicBezTo>
                  <a:cubicBezTo>
                    <a:pt x="17136" y="20417"/>
                    <a:pt x="20700" y="20147"/>
                    <a:pt x="21848" y="19524"/>
                  </a:cubicBezTo>
                  <a:cubicBezTo>
                    <a:pt x="24632" y="18014"/>
                    <a:pt x="24869" y="16593"/>
                    <a:pt x="24869" y="13476"/>
                  </a:cubicBezTo>
                  <a:lnTo>
                    <a:pt x="24869" y="13424"/>
                  </a:lnTo>
                  <a:cubicBezTo>
                    <a:pt x="24864" y="10307"/>
                    <a:pt x="24097" y="5553"/>
                    <a:pt x="22084" y="3367"/>
                  </a:cubicBezTo>
                  <a:cubicBezTo>
                    <a:pt x="19863" y="960"/>
                    <a:pt x="15059" y="0"/>
                    <a:pt x="15059" y="0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69"/>
            <p:cNvSpPr/>
            <p:nvPr/>
          </p:nvSpPr>
          <p:spPr>
            <a:xfrm flipH="1">
              <a:off x="7893058" y="4198294"/>
              <a:ext cx="33305" cy="501496"/>
            </a:xfrm>
            <a:custGeom>
              <a:avLst/>
              <a:gdLst/>
              <a:ahLst/>
              <a:cxnLst/>
              <a:rect l="l" t="t" r="r" b="b"/>
              <a:pathLst>
                <a:path w="434" h="6535" extrusionOk="0">
                  <a:moveTo>
                    <a:pt x="349" y="1"/>
                  </a:moveTo>
                  <a:cubicBezTo>
                    <a:pt x="293" y="1"/>
                    <a:pt x="259" y="35"/>
                    <a:pt x="253" y="85"/>
                  </a:cubicBezTo>
                  <a:lnTo>
                    <a:pt x="6" y="6444"/>
                  </a:lnTo>
                  <a:cubicBezTo>
                    <a:pt x="0" y="6496"/>
                    <a:pt x="39" y="6535"/>
                    <a:pt x="90" y="6535"/>
                  </a:cubicBezTo>
                  <a:cubicBezTo>
                    <a:pt x="141" y="6535"/>
                    <a:pt x="175" y="6501"/>
                    <a:pt x="180" y="6450"/>
                  </a:cubicBezTo>
                  <a:lnTo>
                    <a:pt x="433" y="90"/>
                  </a:lnTo>
                  <a:cubicBezTo>
                    <a:pt x="433" y="40"/>
                    <a:pt x="394" y="1"/>
                    <a:pt x="34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69"/>
            <p:cNvSpPr/>
            <p:nvPr/>
          </p:nvSpPr>
          <p:spPr>
            <a:xfrm flipH="1">
              <a:off x="6875489" y="4154629"/>
              <a:ext cx="45430" cy="613076"/>
            </a:xfrm>
            <a:custGeom>
              <a:avLst/>
              <a:gdLst/>
              <a:ahLst/>
              <a:cxnLst/>
              <a:rect l="l" t="t" r="r" b="b"/>
              <a:pathLst>
                <a:path w="592" h="7989" extrusionOk="0">
                  <a:moveTo>
                    <a:pt x="84" y="0"/>
                  </a:moveTo>
                  <a:cubicBezTo>
                    <a:pt x="39" y="0"/>
                    <a:pt x="0" y="45"/>
                    <a:pt x="0" y="91"/>
                  </a:cubicBezTo>
                  <a:lnTo>
                    <a:pt x="411" y="7905"/>
                  </a:lnTo>
                  <a:cubicBezTo>
                    <a:pt x="411" y="7950"/>
                    <a:pt x="451" y="7989"/>
                    <a:pt x="502" y="7989"/>
                  </a:cubicBezTo>
                  <a:cubicBezTo>
                    <a:pt x="552" y="7983"/>
                    <a:pt x="591" y="7944"/>
                    <a:pt x="586" y="7893"/>
                  </a:cubicBezTo>
                  <a:lnTo>
                    <a:pt x="180" y="84"/>
                  </a:lnTo>
                  <a:cubicBezTo>
                    <a:pt x="175" y="34"/>
                    <a:pt x="135" y="0"/>
                    <a:pt x="8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69"/>
            <p:cNvSpPr/>
            <p:nvPr/>
          </p:nvSpPr>
          <p:spPr>
            <a:xfrm flipH="1">
              <a:off x="6926058" y="2459134"/>
              <a:ext cx="798403" cy="714296"/>
            </a:xfrm>
            <a:custGeom>
              <a:avLst/>
              <a:gdLst/>
              <a:ahLst/>
              <a:cxnLst/>
              <a:rect l="l" t="t" r="r" b="b"/>
              <a:pathLst>
                <a:path w="10404" h="9308" extrusionOk="0">
                  <a:moveTo>
                    <a:pt x="6022" y="0"/>
                  </a:moveTo>
                  <a:cubicBezTo>
                    <a:pt x="5726" y="0"/>
                    <a:pt x="5427" y="81"/>
                    <a:pt x="5143" y="185"/>
                  </a:cubicBezTo>
                  <a:cubicBezTo>
                    <a:pt x="3677" y="727"/>
                    <a:pt x="2443" y="1747"/>
                    <a:pt x="1247" y="2751"/>
                  </a:cubicBezTo>
                  <a:lnTo>
                    <a:pt x="1023" y="3073"/>
                  </a:lnTo>
                  <a:cubicBezTo>
                    <a:pt x="328" y="4189"/>
                    <a:pt x="1" y="5525"/>
                    <a:pt x="102" y="6828"/>
                  </a:cubicBezTo>
                  <a:cubicBezTo>
                    <a:pt x="136" y="7234"/>
                    <a:pt x="211" y="7650"/>
                    <a:pt x="424" y="7999"/>
                  </a:cubicBezTo>
                  <a:cubicBezTo>
                    <a:pt x="650" y="8371"/>
                    <a:pt x="1010" y="8642"/>
                    <a:pt x="1400" y="8840"/>
                  </a:cubicBezTo>
                  <a:cubicBezTo>
                    <a:pt x="1994" y="9150"/>
                    <a:pt x="2663" y="9308"/>
                    <a:pt x="3328" y="9308"/>
                  </a:cubicBezTo>
                  <a:cubicBezTo>
                    <a:pt x="3340" y="9308"/>
                    <a:pt x="3351" y="9308"/>
                    <a:pt x="3362" y="9308"/>
                  </a:cubicBezTo>
                  <a:cubicBezTo>
                    <a:pt x="4135" y="9302"/>
                    <a:pt x="4884" y="9087"/>
                    <a:pt x="5611" y="8829"/>
                  </a:cubicBezTo>
                  <a:cubicBezTo>
                    <a:pt x="6469" y="8519"/>
                    <a:pt x="7302" y="8152"/>
                    <a:pt x="8109" y="7729"/>
                  </a:cubicBezTo>
                  <a:cubicBezTo>
                    <a:pt x="8920" y="7307"/>
                    <a:pt x="9738" y="6787"/>
                    <a:pt x="10177" y="5982"/>
                  </a:cubicBezTo>
                  <a:cubicBezTo>
                    <a:pt x="10284" y="5784"/>
                    <a:pt x="10364" y="5576"/>
                    <a:pt x="10380" y="5350"/>
                  </a:cubicBezTo>
                  <a:cubicBezTo>
                    <a:pt x="10403" y="4973"/>
                    <a:pt x="10217" y="4600"/>
                    <a:pt x="9930" y="4346"/>
                  </a:cubicBezTo>
                  <a:cubicBezTo>
                    <a:pt x="9648" y="4093"/>
                    <a:pt x="9276" y="3958"/>
                    <a:pt x="8897" y="3912"/>
                  </a:cubicBezTo>
                  <a:cubicBezTo>
                    <a:pt x="9355" y="3371"/>
                    <a:pt x="9399" y="2519"/>
                    <a:pt x="8999" y="1939"/>
                  </a:cubicBezTo>
                  <a:cubicBezTo>
                    <a:pt x="8697" y="1496"/>
                    <a:pt x="8162" y="1236"/>
                    <a:pt x="7629" y="1236"/>
                  </a:cubicBezTo>
                  <a:cubicBezTo>
                    <a:pt x="7457" y="1236"/>
                    <a:pt x="7286" y="1263"/>
                    <a:pt x="7122" y="1319"/>
                  </a:cubicBezTo>
                  <a:cubicBezTo>
                    <a:pt x="7078" y="1111"/>
                    <a:pt x="7117" y="890"/>
                    <a:pt x="7065" y="687"/>
                  </a:cubicBezTo>
                  <a:cubicBezTo>
                    <a:pt x="6976" y="321"/>
                    <a:pt x="6615" y="73"/>
                    <a:pt x="6243" y="16"/>
                  </a:cubicBezTo>
                  <a:cubicBezTo>
                    <a:pt x="6169" y="5"/>
                    <a:pt x="6096" y="0"/>
                    <a:pt x="602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69"/>
            <p:cNvSpPr/>
            <p:nvPr/>
          </p:nvSpPr>
          <p:spPr>
            <a:xfrm flipH="1">
              <a:off x="7166638" y="3335582"/>
              <a:ext cx="482004" cy="452689"/>
            </a:xfrm>
            <a:custGeom>
              <a:avLst/>
              <a:gdLst/>
              <a:ahLst/>
              <a:cxnLst/>
              <a:rect l="l" t="t" r="r" b="b"/>
              <a:pathLst>
                <a:path w="6281" h="5899" extrusionOk="0">
                  <a:moveTo>
                    <a:pt x="1" y="0"/>
                  </a:moveTo>
                  <a:lnTo>
                    <a:pt x="564" y="4043"/>
                  </a:lnTo>
                  <a:cubicBezTo>
                    <a:pt x="564" y="4043"/>
                    <a:pt x="2268" y="5898"/>
                    <a:pt x="3789" y="5898"/>
                  </a:cubicBezTo>
                  <a:cubicBezTo>
                    <a:pt x="4011" y="5898"/>
                    <a:pt x="4229" y="5859"/>
                    <a:pt x="4437" y="5768"/>
                  </a:cubicBezTo>
                  <a:cubicBezTo>
                    <a:pt x="6067" y="5058"/>
                    <a:pt x="6280" y="3614"/>
                    <a:pt x="6280" y="3614"/>
                  </a:cubicBezTo>
                  <a:lnTo>
                    <a:pt x="6067" y="2199"/>
                  </a:lnTo>
                  <a:lnTo>
                    <a:pt x="5887" y="947"/>
                  </a:lnTo>
                  <a:lnTo>
                    <a:pt x="5874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69"/>
            <p:cNvSpPr/>
            <p:nvPr/>
          </p:nvSpPr>
          <p:spPr>
            <a:xfrm flipH="1">
              <a:off x="7183061" y="3408255"/>
              <a:ext cx="346174" cy="115877"/>
            </a:xfrm>
            <a:custGeom>
              <a:avLst/>
              <a:gdLst/>
              <a:ahLst/>
              <a:cxnLst/>
              <a:rect l="l" t="t" r="r" b="b"/>
              <a:pathLst>
                <a:path w="4511" h="1510" extrusionOk="0">
                  <a:moveTo>
                    <a:pt x="4331" y="0"/>
                  </a:moveTo>
                  <a:cubicBezTo>
                    <a:pt x="3238" y="126"/>
                    <a:pt x="2106" y="195"/>
                    <a:pt x="995" y="195"/>
                  </a:cubicBezTo>
                  <a:cubicBezTo>
                    <a:pt x="661" y="195"/>
                    <a:pt x="329" y="189"/>
                    <a:pt x="1" y="176"/>
                  </a:cubicBezTo>
                  <a:lnTo>
                    <a:pt x="1" y="176"/>
                  </a:lnTo>
                  <a:cubicBezTo>
                    <a:pt x="181" y="406"/>
                    <a:pt x="361" y="638"/>
                    <a:pt x="592" y="812"/>
                  </a:cubicBezTo>
                  <a:cubicBezTo>
                    <a:pt x="936" y="1083"/>
                    <a:pt x="1370" y="1213"/>
                    <a:pt x="1799" y="1314"/>
                  </a:cubicBezTo>
                  <a:cubicBezTo>
                    <a:pt x="2275" y="1425"/>
                    <a:pt x="2766" y="1509"/>
                    <a:pt x="3253" y="1509"/>
                  </a:cubicBezTo>
                  <a:cubicBezTo>
                    <a:pt x="3487" y="1509"/>
                    <a:pt x="3721" y="1490"/>
                    <a:pt x="3952" y="1444"/>
                  </a:cubicBezTo>
                  <a:cubicBezTo>
                    <a:pt x="4149" y="1400"/>
                    <a:pt x="4336" y="1343"/>
                    <a:pt x="4511" y="1252"/>
                  </a:cubicBezTo>
                  <a:lnTo>
                    <a:pt x="4331" y="0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69"/>
            <p:cNvSpPr/>
            <p:nvPr/>
          </p:nvSpPr>
          <p:spPr>
            <a:xfrm flipH="1">
              <a:off x="7013465" y="2636480"/>
              <a:ext cx="817358" cy="833166"/>
            </a:xfrm>
            <a:custGeom>
              <a:avLst/>
              <a:gdLst/>
              <a:ahLst/>
              <a:cxnLst/>
              <a:rect l="l" t="t" r="r" b="b"/>
              <a:pathLst>
                <a:path w="10651" h="10857" extrusionOk="0">
                  <a:moveTo>
                    <a:pt x="5190" y="0"/>
                  </a:moveTo>
                  <a:cubicBezTo>
                    <a:pt x="4891" y="0"/>
                    <a:pt x="4588" y="28"/>
                    <a:pt x="4285" y="85"/>
                  </a:cubicBezTo>
                  <a:cubicBezTo>
                    <a:pt x="1691" y="586"/>
                    <a:pt x="0" y="3089"/>
                    <a:pt x="502" y="5678"/>
                  </a:cubicBezTo>
                  <a:cubicBezTo>
                    <a:pt x="587" y="6134"/>
                    <a:pt x="739" y="6557"/>
                    <a:pt x="942" y="6952"/>
                  </a:cubicBezTo>
                  <a:cubicBezTo>
                    <a:pt x="1009" y="7081"/>
                    <a:pt x="1083" y="7211"/>
                    <a:pt x="1162" y="7335"/>
                  </a:cubicBezTo>
                  <a:cubicBezTo>
                    <a:pt x="1597" y="8108"/>
                    <a:pt x="3130" y="10718"/>
                    <a:pt x="4038" y="10835"/>
                  </a:cubicBezTo>
                  <a:cubicBezTo>
                    <a:pt x="4145" y="10850"/>
                    <a:pt x="4284" y="10857"/>
                    <a:pt x="4447" y="10857"/>
                  </a:cubicBezTo>
                  <a:cubicBezTo>
                    <a:pt x="5895" y="10857"/>
                    <a:pt x="9275" y="10311"/>
                    <a:pt x="10126" y="9601"/>
                  </a:cubicBezTo>
                  <a:cubicBezTo>
                    <a:pt x="10250" y="9495"/>
                    <a:pt x="10335" y="9331"/>
                    <a:pt x="10397" y="9128"/>
                  </a:cubicBezTo>
                  <a:cubicBezTo>
                    <a:pt x="10650" y="8277"/>
                    <a:pt x="10442" y="6703"/>
                    <a:pt x="10239" y="5621"/>
                  </a:cubicBezTo>
                  <a:cubicBezTo>
                    <a:pt x="10114" y="4933"/>
                    <a:pt x="9991" y="4442"/>
                    <a:pt x="9991" y="4442"/>
                  </a:cubicBezTo>
                  <a:lnTo>
                    <a:pt x="9929" y="4150"/>
                  </a:lnTo>
                  <a:cubicBezTo>
                    <a:pt x="9918" y="4059"/>
                    <a:pt x="9895" y="3963"/>
                    <a:pt x="9878" y="3867"/>
                  </a:cubicBezTo>
                  <a:cubicBezTo>
                    <a:pt x="9505" y="1939"/>
                    <a:pt x="8017" y="502"/>
                    <a:pt x="6208" y="107"/>
                  </a:cubicBezTo>
                  <a:cubicBezTo>
                    <a:pt x="5878" y="37"/>
                    <a:pt x="5536" y="0"/>
                    <a:pt x="5190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69"/>
            <p:cNvSpPr/>
            <p:nvPr/>
          </p:nvSpPr>
          <p:spPr>
            <a:xfrm flipH="1">
              <a:off x="7605744" y="3163607"/>
              <a:ext cx="277876" cy="225846"/>
            </a:xfrm>
            <a:custGeom>
              <a:avLst/>
              <a:gdLst/>
              <a:ahLst/>
              <a:cxnLst/>
              <a:rect l="l" t="t" r="r" b="b"/>
              <a:pathLst>
                <a:path w="3621" h="2943" extrusionOk="0">
                  <a:moveTo>
                    <a:pt x="1213" y="0"/>
                  </a:moveTo>
                  <a:cubicBezTo>
                    <a:pt x="954" y="0"/>
                    <a:pt x="699" y="55"/>
                    <a:pt x="503" y="218"/>
                  </a:cubicBezTo>
                  <a:cubicBezTo>
                    <a:pt x="367" y="336"/>
                    <a:pt x="271" y="495"/>
                    <a:pt x="209" y="664"/>
                  </a:cubicBezTo>
                  <a:cubicBezTo>
                    <a:pt x="1" y="1250"/>
                    <a:pt x="221" y="1944"/>
                    <a:pt x="672" y="2377"/>
                  </a:cubicBezTo>
                  <a:cubicBezTo>
                    <a:pt x="1082" y="2762"/>
                    <a:pt x="1652" y="2942"/>
                    <a:pt x="2218" y="2942"/>
                  </a:cubicBezTo>
                  <a:cubicBezTo>
                    <a:pt x="2281" y="2942"/>
                    <a:pt x="2345" y="2940"/>
                    <a:pt x="2408" y="2935"/>
                  </a:cubicBezTo>
                  <a:cubicBezTo>
                    <a:pt x="2775" y="2907"/>
                    <a:pt x="3157" y="2789"/>
                    <a:pt x="3383" y="2501"/>
                  </a:cubicBezTo>
                  <a:cubicBezTo>
                    <a:pt x="3581" y="2241"/>
                    <a:pt x="3620" y="1887"/>
                    <a:pt x="3553" y="1565"/>
                  </a:cubicBezTo>
                  <a:cubicBezTo>
                    <a:pt x="3355" y="612"/>
                    <a:pt x="2420" y="151"/>
                    <a:pt x="1507" y="21"/>
                  </a:cubicBezTo>
                  <a:cubicBezTo>
                    <a:pt x="1410" y="8"/>
                    <a:pt x="1311" y="0"/>
                    <a:pt x="1213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69"/>
            <p:cNvSpPr/>
            <p:nvPr/>
          </p:nvSpPr>
          <p:spPr>
            <a:xfrm flipH="1">
              <a:off x="7653706" y="3193536"/>
              <a:ext cx="201366" cy="151638"/>
            </a:xfrm>
            <a:custGeom>
              <a:avLst/>
              <a:gdLst/>
              <a:ahLst/>
              <a:cxnLst/>
              <a:rect l="l" t="t" r="r" b="b"/>
              <a:pathLst>
                <a:path w="2624" h="1976" extrusionOk="0">
                  <a:moveTo>
                    <a:pt x="348" y="0"/>
                  </a:moveTo>
                  <a:cubicBezTo>
                    <a:pt x="257" y="0"/>
                    <a:pt x="168" y="6"/>
                    <a:pt x="79" y="19"/>
                  </a:cubicBezTo>
                  <a:cubicBezTo>
                    <a:pt x="29" y="31"/>
                    <a:pt x="1" y="76"/>
                    <a:pt x="6" y="121"/>
                  </a:cubicBezTo>
                  <a:cubicBezTo>
                    <a:pt x="11" y="165"/>
                    <a:pt x="46" y="196"/>
                    <a:pt x="87" y="196"/>
                  </a:cubicBezTo>
                  <a:cubicBezTo>
                    <a:pt x="94" y="196"/>
                    <a:pt x="101" y="195"/>
                    <a:pt x="108" y="194"/>
                  </a:cubicBezTo>
                  <a:cubicBezTo>
                    <a:pt x="186" y="182"/>
                    <a:pt x="265" y="176"/>
                    <a:pt x="346" y="176"/>
                  </a:cubicBezTo>
                  <a:cubicBezTo>
                    <a:pt x="766" y="176"/>
                    <a:pt x="1209" y="333"/>
                    <a:pt x="1568" y="617"/>
                  </a:cubicBezTo>
                  <a:cubicBezTo>
                    <a:pt x="1952" y="927"/>
                    <a:pt x="2256" y="1372"/>
                    <a:pt x="2442" y="1919"/>
                  </a:cubicBezTo>
                  <a:cubicBezTo>
                    <a:pt x="2454" y="1953"/>
                    <a:pt x="2488" y="1976"/>
                    <a:pt x="2527" y="1976"/>
                  </a:cubicBezTo>
                  <a:cubicBezTo>
                    <a:pt x="2532" y="1976"/>
                    <a:pt x="2543" y="1976"/>
                    <a:pt x="2555" y="1970"/>
                  </a:cubicBezTo>
                  <a:cubicBezTo>
                    <a:pt x="2600" y="1953"/>
                    <a:pt x="2623" y="1908"/>
                    <a:pt x="2605" y="1858"/>
                  </a:cubicBezTo>
                  <a:cubicBezTo>
                    <a:pt x="2408" y="1288"/>
                    <a:pt x="2087" y="809"/>
                    <a:pt x="1676" y="482"/>
                  </a:cubicBezTo>
                  <a:cubicBezTo>
                    <a:pt x="1280" y="166"/>
                    <a:pt x="808" y="0"/>
                    <a:pt x="34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69"/>
            <p:cNvSpPr/>
            <p:nvPr/>
          </p:nvSpPr>
          <p:spPr>
            <a:xfrm flipH="1">
              <a:off x="7688009" y="3249096"/>
              <a:ext cx="135446" cy="55943"/>
            </a:xfrm>
            <a:custGeom>
              <a:avLst/>
              <a:gdLst/>
              <a:ahLst/>
              <a:cxnLst/>
              <a:rect l="l" t="t" r="r" b="b"/>
              <a:pathLst>
                <a:path w="1765" h="729" extrusionOk="0">
                  <a:moveTo>
                    <a:pt x="1031" y="0"/>
                  </a:moveTo>
                  <a:cubicBezTo>
                    <a:pt x="886" y="0"/>
                    <a:pt x="748" y="23"/>
                    <a:pt x="621" y="68"/>
                  </a:cubicBezTo>
                  <a:cubicBezTo>
                    <a:pt x="344" y="164"/>
                    <a:pt x="125" y="356"/>
                    <a:pt x="18" y="604"/>
                  </a:cubicBezTo>
                  <a:cubicBezTo>
                    <a:pt x="0" y="648"/>
                    <a:pt x="18" y="700"/>
                    <a:pt x="62" y="716"/>
                  </a:cubicBezTo>
                  <a:cubicBezTo>
                    <a:pt x="73" y="721"/>
                    <a:pt x="85" y="728"/>
                    <a:pt x="96" y="728"/>
                  </a:cubicBezTo>
                  <a:cubicBezTo>
                    <a:pt x="130" y="728"/>
                    <a:pt x="164" y="705"/>
                    <a:pt x="181" y="671"/>
                  </a:cubicBezTo>
                  <a:cubicBezTo>
                    <a:pt x="265" y="474"/>
                    <a:pt x="452" y="310"/>
                    <a:pt x="677" y="232"/>
                  </a:cubicBezTo>
                  <a:cubicBezTo>
                    <a:pt x="787" y="196"/>
                    <a:pt x="906" y="177"/>
                    <a:pt x="1030" y="177"/>
                  </a:cubicBezTo>
                  <a:cubicBezTo>
                    <a:pt x="1140" y="177"/>
                    <a:pt x="1254" y="192"/>
                    <a:pt x="1371" y="221"/>
                  </a:cubicBezTo>
                  <a:cubicBezTo>
                    <a:pt x="1483" y="255"/>
                    <a:pt x="1556" y="294"/>
                    <a:pt x="1585" y="344"/>
                  </a:cubicBezTo>
                  <a:cubicBezTo>
                    <a:pt x="1603" y="374"/>
                    <a:pt x="1632" y="389"/>
                    <a:pt x="1662" y="389"/>
                  </a:cubicBezTo>
                  <a:cubicBezTo>
                    <a:pt x="1678" y="389"/>
                    <a:pt x="1694" y="385"/>
                    <a:pt x="1709" y="378"/>
                  </a:cubicBezTo>
                  <a:cubicBezTo>
                    <a:pt x="1748" y="349"/>
                    <a:pt x="1765" y="299"/>
                    <a:pt x="1737" y="255"/>
                  </a:cubicBezTo>
                  <a:cubicBezTo>
                    <a:pt x="1663" y="130"/>
                    <a:pt x="1517" y="79"/>
                    <a:pt x="1415" y="52"/>
                  </a:cubicBezTo>
                  <a:cubicBezTo>
                    <a:pt x="1285" y="17"/>
                    <a:pt x="1156" y="0"/>
                    <a:pt x="103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69"/>
            <p:cNvSpPr/>
            <p:nvPr/>
          </p:nvSpPr>
          <p:spPr>
            <a:xfrm flipH="1">
              <a:off x="7096576" y="3038137"/>
              <a:ext cx="74898" cy="68836"/>
            </a:xfrm>
            <a:custGeom>
              <a:avLst/>
              <a:gdLst/>
              <a:ahLst/>
              <a:cxnLst/>
              <a:rect l="l" t="t" r="r" b="b"/>
              <a:pathLst>
                <a:path w="976" h="897" extrusionOk="0">
                  <a:moveTo>
                    <a:pt x="495" y="0"/>
                  </a:moveTo>
                  <a:cubicBezTo>
                    <a:pt x="466" y="0"/>
                    <a:pt x="436" y="3"/>
                    <a:pt x="406" y="9"/>
                  </a:cubicBezTo>
                  <a:cubicBezTo>
                    <a:pt x="158" y="54"/>
                    <a:pt x="0" y="291"/>
                    <a:pt x="46" y="534"/>
                  </a:cubicBezTo>
                  <a:cubicBezTo>
                    <a:pt x="90" y="749"/>
                    <a:pt x="277" y="896"/>
                    <a:pt x="491" y="896"/>
                  </a:cubicBezTo>
                  <a:cubicBezTo>
                    <a:pt x="519" y="896"/>
                    <a:pt x="547" y="894"/>
                    <a:pt x="575" y="889"/>
                  </a:cubicBezTo>
                  <a:cubicBezTo>
                    <a:pt x="819" y="844"/>
                    <a:pt x="976" y="607"/>
                    <a:pt x="931" y="365"/>
                  </a:cubicBezTo>
                  <a:cubicBezTo>
                    <a:pt x="892" y="151"/>
                    <a:pt x="705" y="0"/>
                    <a:pt x="49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69"/>
            <p:cNvSpPr/>
            <p:nvPr/>
          </p:nvSpPr>
          <p:spPr>
            <a:xfrm flipH="1">
              <a:off x="7371688" y="3091011"/>
              <a:ext cx="75359" cy="69219"/>
            </a:xfrm>
            <a:custGeom>
              <a:avLst/>
              <a:gdLst/>
              <a:ahLst/>
              <a:cxnLst/>
              <a:rect l="l" t="t" r="r" b="b"/>
              <a:pathLst>
                <a:path w="982" h="902" extrusionOk="0">
                  <a:moveTo>
                    <a:pt x="488" y="0"/>
                  </a:moveTo>
                  <a:cubicBezTo>
                    <a:pt x="461" y="0"/>
                    <a:pt x="433" y="3"/>
                    <a:pt x="406" y="8"/>
                  </a:cubicBezTo>
                  <a:cubicBezTo>
                    <a:pt x="164" y="59"/>
                    <a:pt x="0" y="290"/>
                    <a:pt x="51" y="538"/>
                  </a:cubicBezTo>
                  <a:cubicBezTo>
                    <a:pt x="91" y="753"/>
                    <a:pt x="281" y="901"/>
                    <a:pt x="493" y="901"/>
                  </a:cubicBezTo>
                  <a:cubicBezTo>
                    <a:pt x="520" y="901"/>
                    <a:pt x="548" y="899"/>
                    <a:pt x="575" y="894"/>
                  </a:cubicBezTo>
                  <a:cubicBezTo>
                    <a:pt x="817" y="848"/>
                    <a:pt x="981" y="611"/>
                    <a:pt x="931" y="369"/>
                  </a:cubicBezTo>
                  <a:cubicBezTo>
                    <a:pt x="890" y="149"/>
                    <a:pt x="700" y="0"/>
                    <a:pt x="48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69"/>
            <p:cNvSpPr/>
            <p:nvPr/>
          </p:nvSpPr>
          <p:spPr>
            <a:xfrm rot="10800000" flipH="1">
              <a:off x="7195647" y="3208884"/>
              <a:ext cx="118103" cy="35454"/>
            </a:xfrm>
            <a:custGeom>
              <a:avLst/>
              <a:gdLst/>
              <a:ahLst/>
              <a:cxnLst/>
              <a:rect l="l" t="t" r="r" b="b"/>
              <a:pathLst>
                <a:path w="1539" h="462" extrusionOk="0">
                  <a:moveTo>
                    <a:pt x="951" y="0"/>
                  </a:moveTo>
                  <a:cubicBezTo>
                    <a:pt x="628" y="0"/>
                    <a:pt x="304" y="104"/>
                    <a:pt x="45" y="305"/>
                  </a:cubicBezTo>
                  <a:cubicBezTo>
                    <a:pt x="11" y="339"/>
                    <a:pt x="0" y="394"/>
                    <a:pt x="34" y="428"/>
                  </a:cubicBezTo>
                  <a:cubicBezTo>
                    <a:pt x="50" y="451"/>
                    <a:pt x="73" y="462"/>
                    <a:pt x="102" y="462"/>
                  </a:cubicBezTo>
                  <a:cubicBezTo>
                    <a:pt x="118" y="462"/>
                    <a:pt x="141" y="457"/>
                    <a:pt x="157" y="446"/>
                  </a:cubicBezTo>
                  <a:cubicBezTo>
                    <a:pt x="385" y="270"/>
                    <a:pt x="672" y="177"/>
                    <a:pt x="958" y="177"/>
                  </a:cubicBezTo>
                  <a:cubicBezTo>
                    <a:pt x="1112" y="177"/>
                    <a:pt x="1265" y="204"/>
                    <a:pt x="1409" y="259"/>
                  </a:cubicBezTo>
                  <a:cubicBezTo>
                    <a:pt x="1421" y="263"/>
                    <a:pt x="1432" y="266"/>
                    <a:pt x="1444" y="266"/>
                  </a:cubicBezTo>
                  <a:cubicBezTo>
                    <a:pt x="1478" y="266"/>
                    <a:pt x="1509" y="246"/>
                    <a:pt x="1523" y="209"/>
                  </a:cubicBezTo>
                  <a:cubicBezTo>
                    <a:pt x="1539" y="163"/>
                    <a:pt x="1516" y="113"/>
                    <a:pt x="1471" y="95"/>
                  </a:cubicBezTo>
                  <a:cubicBezTo>
                    <a:pt x="1305" y="32"/>
                    <a:pt x="1128" y="0"/>
                    <a:pt x="95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69"/>
            <p:cNvSpPr/>
            <p:nvPr/>
          </p:nvSpPr>
          <p:spPr>
            <a:xfrm rot="2108696" flipH="1">
              <a:off x="7347057" y="2988476"/>
              <a:ext cx="146189" cy="65766"/>
            </a:xfrm>
            <a:custGeom>
              <a:avLst/>
              <a:gdLst/>
              <a:ahLst/>
              <a:cxnLst/>
              <a:rect l="l" t="t" r="r" b="b"/>
              <a:pathLst>
                <a:path w="1905" h="857" extrusionOk="0">
                  <a:moveTo>
                    <a:pt x="881" y="1"/>
                  </a:moveTo>
                  <a:cubicBezTo>
                    <a:pt x="559" y="1"/>
                    <a:pt x="252" y="97"/>
                    <a:pt x="152" y="360"/>
                  </a:cubicBezTo>
                  <a:cubicBezTo>
                    <a:pt x="0" y="746"/>
                    <a:pt x="551" y="856"/>
                    <a:pt x="1026" y="856"/>
                  </a:cubicBezTo>
                  <a:cubicBezTo>
                    <a:pt x="1275" y="856"/>
                    <a:pt x="1503" y="826"/>
                    <a:pt x="1600" y="789"/>
                  </a:cubicBezTo>
                  <a:cubicBezTo>
                    <a:pt x="1714" y="750"/>
                    <a:pt x="1831" y="677"/>
                    <a:pt x="1865" y="563"/>
                  </a:cubicBezTo>
                  <a:cubicBezTo>
                    <a:pt x="1905" y="423"/>
                    <a:pt x="1803" y="282"/>
                    <a:pt x="1685" y="203"/>
                  </a:cubicBezTo>
                  <a:cubicBezTo>
                    <a:pt x="1517" y="90"/>
                    <a:pt x="1191" y="1"/>
                    <a:pt x="88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69"/>
            <p:cNvSpPr/>
            <p:nvPr/>
          </p:nvSpPr>
          <p:spPr>
            <a:xfrm rot="-1939459" flipH="1">
              <a:off x="7072781" y="2931698"/>
              <a:ext cx="147115" cy="77356"/>
            </a:xfrm>
            <a:custGeom>
              <a:avLst/>
              <a:gdLst/>
              <a:ahLst/>
              <a:cxnLst/>
              <a:rect l="l" t="t" r="r" b="b"/>
              <a:pathLst>
                <a:path w="1917" h="1008" extrusionOk="0">
                  <a:moveTo>
                    <a:pt x="1148" y="1"/>
                  </a:moveTo>
                  <a:cubicBezTo>
                    <a:pt x="766" y="1"/>
                    <a:pt x="287" y="293"/>
                    <a:pt x="124" y="517"/>
                  </a:cubicBezTo>
                  <a:cubicBezTo>
                    <a:pt x="45" y="624"/>
                    <a:pt x="1" y="782"/>
                    <a:pt x="79" y="894"/>
                  </a:cubicBezTo>
                  <a:cubicBezTo>
                    <a:pt x="147" y="985"/>
                    <a:pt x="277" y="1008"/>
                    <a:pt x="389" y="1008"/>
                  </a:cubicBezTo>
                  <a:cubicBezTo>
                    <a:pt x="672" y="1008"/>
                    <a:pt x="1917" y="595"/>
                    <a:pt x="1523" y="150"/>
                  </a:cubicBezTo>
                  <a:cubicBezTo>
                    <a:pt x="1427" y="44"/>
                    <a:pt x="1295" y="1"/>
                    <a:pt x="114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69"/>
            <p:cNvSpPr/>
            <p:nvPr/>
          </p:nvSpPr>
          <p:spPr>
            <a:xfrm flipH="1">
              <a:off x="7104327" y="3090321"/>
              <a:ext cx="17880" cy="14811"/>
            </a:xfrm>
            <a:custGeom>
              <a:avLst/>
              <a:gdLst/>
              <a:ahLst/>
              <a:cxnLst/>
              <a:rect l="l" t="t" r="r" b="b"/>
              <a:pathLst>
                <a:path w="233" h="193" extrusionOk="0">
                  <a:moveTo>
                    <a:pt x="232" y="0"/>
                  </a:moveTo>
                  <a:lnTo>
                    <a:pt x="232" y="0"/>
                  </a:lnTo>
                  <a:cubicBezTo>
                    <a:pt x="148" y="57"/>
                    <a:pt x="75" y="118"/>
                    <a:pt x="1" y="193"/>
                  </a:cubicBezTo>
                  <a:cubicBezTo>
                    <a:pt x="97" y="152"/>
                    <a:pt x="182" y="84"/>
                    <a:pt x="232" y="0"/>
                  </a:cubicBezTo>
                  <a:close/>
                </a:path>
              </a:pathLst>
            </a:custGeom>
            <a:solidFill>
              <a:srgbClr val="A1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69"/>
            <p:cNvSpPr/>
            <p:nvPr/>
          </p:nvSpPr>
          <p:spPr>
            <a:xfrm flipH="1">
              <a:off x="7189585" y="3003988"/>
              <a:ext cx="71445" cy="186325"/>
            </a:xfrm>
            <a:custGeom>
              <a:avLst/>
              <a:gdLst/>
              <a:ahLst/>
              <a:cxnLst/>
              <a:rect l="l" t="t" r="r" b="b"/>
              <a:pathLst>
                <a:path w="931" h="2428" extrusionOk="0">
                  <a:moveTo>
                    <a:pt x="104" y="1"/>
                  </a:moveTo>
                  <a:cubicBezTo>
                    <a:pt x="88" y="1"/>
                    <a:pt x="73" y="5"/>
                    <a:pt x="58" y="14"/>
                  </a:cubicBezTo>
                  <a:cubicBezTo>
                    <a:pt x="17" y="37"/>
                    <a:pt x="1" y="88"/>
                    <a:pt x="24" y="134"/>
                  </a:cubicBezTo>
                  <a:lnTo>
                    <a:pt x="373" y="730"/>
                  </a:lnTo>
                  <a:cubicBezTo>
                    <a:pt x="519" y="985"/>
                    <a:pt x="672" y="1250"/>
                    <a:pt x="711" y="1542"/>
                  </a:cubicBezTo>
                  <a:cubicBezTo>
                    <a:pt x="750" y="1796"/>
                    <a:pt x="677" y="2117"/>
                    <a:pt x="435" y="2265"/>
                  </a:cubicBezTo>
                  <a:cubicBezTo>
                    <a:pt x="396" y="2292"/>
                    <a:pt x="384" y="2343"/>
                    <a:pt x="407" y="2388"/>
                  </a:cubicBezTo>
                  <a:cubicBezTo>
                    <a:pt x="423" y="2416"/>
                    <a:pt x="451" y="2427"/>
                    <a:pt x="485" y="2427"/>
                  </a:cubicBezTo>
                  <a:cubicBezTo>
                    <a:pt x="497" y="2427"/>
                    <a:pt x="514" y="2422"/>
                    <a:pt x="531" y="2416"/>
                  </a:cubicBezTo>
                  <a:cubicBezTo>
                    <a:pt x="836" y="2224"/>
                    <a:pt x="930" y="1825"/>
                    <a:pt x="886" y="1520"/>
                  </a:cubicBezTo>
                  <a:cubicBezTo>
                    <a:pt x="841" y="1193"/>
                    <a:pt x="672" y="899"/>
                    <a:pt x="524" y="641"/>
                  </a:cubicBezTo>
                  <a:lnTo>
                    <a:pt x="175" y="43"/>
                  </a:lnTo>
                  <a:cubicBezTo>
                    <a:pt x="160" y="17"/>
                    <a:pt x="133" y="1"/>
                    <a:pt x="104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69"/>
            <p:cNvSpPr/>
            <p:nvPr/>
          </p:nvSpPr>
          <p:spPr>
            <a:xfrm flipH="1">
              <a:off x="7362555" y="2586676"/>
              <a:ext cx="530043" cy="659427"/>
            </a:xfrm>
            <a:custGeom>
              <a:avLst/>
              <a:gdLst/>
              <a:ahLst/>
              <a:cxnLst/>
              <a:rect l="l" t="t" r="r" b="b"/>
              <a:pathLst>
                <a:path w="6907" h="8593" extrusionOk="0">
                  <a:moveTo>
                    <a:pt x="6387" y="1"/>
                  </a:moveTo>
                  <a:lnTo>
                    <a:pt x="6387" y="1"/>
                  </a:lnTo>
                  <a:cubicBezTo>
                    <a:pt x="5270" y="355"/>
                    <a:pt x="4086" y="706"/>
                    <a:pt x="3061" y="1263"/>
                  </a:cubicBezTo>
                  <a:cubicBezTo>
                    <a:pt x="2480" y="1580"/>
                    <a:pt x="1911" y="1929"/>
                    <a:pt x="1426" y="2380"/>
                  </a:cubicBezTo>
                  <a:cubicBezTo>
                    <a:pt x="935" y="2832"/>
                    <a:pt x="534" y="3389"/>
                    <a:pt x="349" y="4021"/>
                  </a:cubicBezTo>
                  <a:cubicBezTo>
                    <a:pt x="0" y="5176"/>
                    <a:pt x="388" y="6485"/>
                    <a:pt x="812" y="7612"/>
                  </a:cubicBezTo>
                  <a:cubicBezTo>
                    <a:pt x="1005" y="7562"/>
                    <a:pt x="1175" y="7531"/>
                    <a:pt x="1385" y="7531"/>
                  </a:cubicBezTo>
                  <a:cubicBezTo>
                    <a:pt x="1462" y="7531"/>
                    <a:pt x="1544" y="7535"/>
                    <a:pt x="1635" y="7544"/>
                  </a:cubicBezTo>
                  <a:cubicBezTo>
                    <a:pt x="1798" y="7561"/>
                    <a:pt x="1900" y="7589"/>
                    <a:pt x="1996" y="7623"/>
                  </a:cubicBezTo>
                  <a:cubicBezTo>
                    <a:pt x="2638" y="7849"/>
                    <a:pt x="3173" y="8125"/>
                    <a:pt x="3659" y="8593"/>
                  </a:cubicBezTo>
                  <a:cubicBezTo>
                    <a:pt x="3703" y="8182"/>
                    <a:pt x="3726" y="7736"/>
                    <a:pt x="3698" y="7318"/>
                  </a:cubicBezTo>
                  <a:cubicBezTo>
                    <a:pt x="4268" y="6896"/>
                    <a:pt x="4797" y="6394"/>
                    <a:pt x="5203" y="5814"/>
                  </a:cubicBezTo>
                  <a:cubicBezTo>
                    <a:pt x="5608" y="5233"/>
                    <a:pt x="5863" y="4516"/>
                    <a:pt x="5795" y="3813"/>
                  </a:cubicBezTo>
                  <a:cubicBezTo>
                    <a:pt x="5790" y="3761"/>
                    <a:pt x="5778" y="3711"/>
                    <a:pt x="5790" y="3660"/>
                  </a:cubicBezTo>
                  <a:cubicBezTo>
                    <a:pt x="5806" y="3581"/>
                    <a:pt x="5863" y="3519"/>
                    <a:pt x="5920" y="3457"/>
                  </a:cubicBezTo>
                  <a:cubicBezTo>
                    <a:pt x="6714" y="2520"/>
                    <a:pt x="6906" y="1112"/>
                    <a:pt x="638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69"/>
            <p:cNvSpPr/>
            <p:nvPr/>
          </p:nvSpPr>
          <p:spPr>
            <a:xfrm flipH="1">
              <a:off x="7903493" y="4581150"/>
              <a:ext cx="496661" cy="374338"/>
            </a:xfrm>
            <a:custGeom>
              <a:avLst/>
              <a:gdLst/>
              <a:ahLst/>
              <a:cxnLst/>
              <a:rect l="l" t="t" r="r" b="b"/>
              <a:pathLst>
                <a:path w="6472" h="4878" extrusionOk="0">
                  <a:moveTo>
                    <a:pt x="430" y="0"/>
                  </a:moveTo>
                  <a:cubicBezTo>
                    <a:pt x="333" y="0"/>
                    <a:pt x="276" y="13"/>
                    <a:pt x="265" y="40"/>
                  </a:cubicBezTo>
                  <a:cubicBezTo>
                    <a:pt x="158" y="339"/>
                    <a:pt x="2126" y="1067"/>
                    <a:pt x="2126" y="1067"/>
                  </a:cubicBezTo>
                  <a:cubicBezTo>
                    <a:pt x="2126" y="1067"/>
                    <a:pt x="1044" y="918"/>
                    <a:pt x="427" y="918"/>
                  </a:cubicBezTo>
                  <a:cubicBezTo>
                    <a:pt x="186" y="918"/>
                    <a:pt x="16" y="941"/>
                    <a:pt x="11" y="1005"/>
                  </a:cubicBezTo>
                  <a:cubicBezTo>
                    <a:pt x="0" y="1224"/>
                    <a:pt x="1641" y="1806"/>
                    <a:pt x="1641" y="1806"/>
                  </a:cubicBezTo>
                  <a:lnTo>
                    <a:pt x="2610" y="2178"/>
                  </a:lnTo>
                  <a:cubicBezTo>
                    <a:pt x="2610" y="2178"/>
                    <a:pt x="1642" y="2054"/>
                    <a:pt x="892" y="2054"/>
                  </a:cubicBezTo>
                  <a:cubicBezTo>
                    <a:pt x="421" y="2054"/>
                    <a:pt x="35" y="2103"/>
                    <a:pt x="29" y="2262"/>
                  </a:cubicBezTo>
                  <a:cubicBezTo>
                    <a:pt x="11" y="2673"/>
                    <a:pt x="2751" y="3113"/>
                    <a:pt x="2751" y="3113"/>
                  </a:cubicBezTo>
                  <a:cubicBezTo>
                    <a:pt x="2751" y="3113"/>
                    <a:pt x="502" y="3193"/>
                    <a:pt x="485" y="3490"/>
                  </a:cubicBezTo>
                  <a:cubicBezTo>
                    <a:pt x="468" y="3789"/>
                    <a:pt x="2610" y="3711"/>
                    <a:pt x="3258" y="3885"/>
                  </a:cubicBezTo>
                  <a:cubicBezTo>
                    <a:pt x="3901" y="4055"/>
                    <a:pt x="6472" y="4877"/>
                    <a:pt x="6472" y="4877"/>
                  </a:cubicBezTo>
                  <a:lnTo>
                    <a:pt x="6061" y="1208"/>
                  </a:lnTo>
                  <a:cubicBezTo>
                    <a:pt x="6061" y="1208"/>
                    <a:pt x="1377" y="0"/>
                    <a:pt x="430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69"/>
            <p:cNvSpPr/>
            <p:nvPr/>
          </p:nvSpPr>
          <p:spPr>
            <a:xfrm flipH="1">
              <a:off x="6413817" y="4402960"/>
              <a:ext cx="1908524" cy="776839"/>
            </a:xfrm>
            <a:custGeom>
              <a:avLst/>
              <a:gdLst/>
              <a:ahLst/>
              <a:cxnLst/>
              <a:rect l="l" t="t" r="r" b="b"/>
              <a:pathLst>
                <a:path w="24870" h="10123" extrusionOk="0">
                  <a:moveTo>
                    <a:pt x="20079" y="0"/>
                  </a:moveTo>
                  <a:cubicBezTo>
                    <a:pt x="19858" y="0"/>
                    <a:pt x="16808" y="4821"/>
                    <a:pt x="16808" y="4821"/>
                  </a:cubicBezTo>
                  <a:cubicBezTo>
                    <a:pt x="16808" y="4821"/>
                    <a:pt x="14590" y="4982"/>
                    <a:pt x="12399" y="4982"/>
                  </a:cubicBezTo>
                  <a:cubicBezTo>
                    <a:pt x="11839" y="4982"/>
                    <a:pt x="11282" y="4971"/>
                    <a:pt x="10763" y="4945"/>
                  </a:cubicBezTo>
                  <a:cubicBezTo>
                    <a:pt x="8210" y="4821"/>
                    <a:pt x="5627" y="3907"/>
                    <a:pt x="5408" y="3749"/>
                  </a:cubicBezTo>
                  <a:cubicBezTo>
                    <a:pt x="5187" y="3592"/>
                    <a:pt x="5047" y="3530"/>
                    <a:pt x="5047" y="3530"/>
                  </a:cubicBezTo>
                  <a:lnTo>
                    <a:pt x="222" y="3033"/>
                  </a:lnTo>
                  <a:lnTo>
                    <a:pt x="222" y="3033"/>
                  </a:lnTo>
                  <a:cubicBezTo>
                    <a:pt x="1" y="5677"/>
                    <a:pt x="170" y="7933"/>
                    <a:pt x="824" y="8711"/>
                  </a:cubicBezTo>
                  <a:cubicBezTo>
                    <a:pt x="1547" y="9572"/>
                    <a:pt x="7723" y="10122"/>
                    <a:pt x="13257" y="10122"/>
                  </a:cubicBezTo>
                  <a:cubicBezTo>
                    <a:pt x="17136" y="10122"/>
                    <a:pt x="20700" y="9852"/>
                    <a:pt x="21848" y="9229"/>
                  </a:cubicBezTo>
                  <a:cubicBezTo>
                    <a:pt x="24632" y="7719"/>
                    <a:pt x="24869" y="6298"/>
                    <a:pt x="24869" y="3181"/>
                  </a:cubicBezTo>
                  <a:lnTo>
                    <a:pt x="24869" y="3129"/>
                  </a:lnTo>
                  <a:lnTo>
                    <a:pt x="21374" y="3338"/>
                  </a:lnTo>
                  <a:cubicBezTo>
                    <a:pt x="21374" y="3338"/>
                    <a:pt x="21593" y="2869"/>
                    <a:pt x="21408" y="2775"/>
                  </a:cubicBezTo>
                  <a:cubicBezTo>
                    <a:pt x="21399" y="2770"/>
                    <a:pt x="21389" y="2768"/>
                    <a:pt x="21377" y="2768"/>
                  </a:cubicBezTo>
                  <a:cubicBezTo>
                    <a:pt x="21133" y="2768"/>
                    <a:pt x="20266" y="3600"/>
                    <a:pt x="20213" y="3654"/>
                  </a:cubicBezTo>
                  <a:cubicBezTo>
                    <a:pt x="20258" y="3569"/>
                    <a:pt x="21593" y="1292"/>
                    <a:pt x="21408" y="1167"/>
                  </a:cubicBezTo>
                  <a:cubicBezTo>
                    <a:pt x="21401" y="1163"/>
                    <a:pt x="21393" y="1161"/>
                    <a:pt x="21383" y="1161"/>
                  </a:cubicBezTo>
                  <a:cubicBezTo>
                    <a:pt x="21118" y="1161"/>
                    <a:pt x="19763" y="2704"/>
                    <a:pt x="19677" y="2802"/>
                  </a:cubicBezTo>
                  <a:cubicBezTo>
                    <a:pt x="19745" y="2684"/>
                    <a:pt x="20957" y="598"/>
                    <a:pt x="20653" y="535"/>
                  </a:cubicBezTo>
                  <a:cubicBezTo>
                    <a:pt x="20648" y="534"/>
                    <a:pt x="20643" y="534"/>
                    <a:pt x="20638" y="534"/>
                  </a:cubicBezTo>
                  <a:cubicBezTo>
                    <a:pt x="20309" y="534"/>
                    <a:pt x="19123" y="2337"/>
                    <a:pt x="19045" y="2453"/>
                  </a:cubicBezTo>
                  <a:cubicBezTo>
                    <a:pt x="19113" y="2323"/>
                    <a:pt x="20269" y="62"/>
                    <a:pt x="20083" y="1"/>
                  </a:cubicBezTo>
                  <a:cubicBezTo>
                    <a:pt x="20082" y="1"/>
                    <a:pt x="20081" y="0"/>
                    <a:pt x="20079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69"/>
            <p:cNvSpPr/>
            <p:nvPr/>
          </p:nvSpPr>
          <p:spPr>
            <a:xfrm flipH="1">
              <a:off x="6674272" y="4576085"/>
              <a:ext cx="1738084" cy="604788"/>
            </a:xfrm>
            <a:custGeom>
              <a:avLst/>
              <a:gdLst/>
              <a:ahLst/>
              <a:cxnLst/>
              <a:rect l="l" t="t" r="r" b="b"/>
              <a:pathLst>
                <a:path w="22649" h="7881" extrusionOk="0">
                  <a:moveTo>
                    <a:pt x="593" y="0"/>
                  </a:moveTo>
                  <a:cubicBezTo>
                    <a:pt x="368" y="0"/>
                    <a:pt x="350" y="49"/>
                    <a:pt x="339" y="79"/>
                  </a:cubicBezTo>
                  <a:cubicBezTo>
                    <a:pt x="334" y="106"/>
                    <a:pt x="328" y="152"/>
                    <a:pt x="351" y="202"/>
                  </a:cubicBezTo>
                  <a:cubicBezTo>
                    <a:pt x="464" y="433"/>
                    <a:pt x="1281" y="789"/>
                    <a:pt x="1986" y="1065"/>
                  </a:cubicBezTo>
                  <a:cubicBezTo>
                    <a:pt x="1401" y="967"/>
                    <a:pt x="770" y="877"/>
                    <a:pt x="387" y="877"/>
                  </a:cubicBezTo>
                  <a:cubicBezTo>
                    <a:pt x="220" y="877"/>
                    <a:pt x="100" y="894"/>
                    <a:pt x="52" y="935"/>
                  </a:cubicBezTo>
                  <a:cubicBezTo>
                    <a:pt x="18" y="964"/>
                    <a:pt x="1" y="1003"/>
                    <a:pt x="8" y="1042"/>
                  </a:cubicBezTo>
                  <a:cubicBezTo>
                    <a:pt x="18" y="1268"/>
                    <a:pt x="1073" y="1696"/>
                    <a:pt x="2048" y="2046"/>
                  </a:cubicBezTo>
                  <a:cubicBezTo>
                    <a:pt x="1692" y="2006"/>
                    <a:pt x="1290" y="1972"/>
                    <a:pt x="950" y="1972"/>
                  </a:cubicBezTo>
                  <a:cubicBezTo>
                    <a:pt x="616" y="1972"/>
                    <a:pt x="341" y="2005"/>
                    <a:pt x="227" y="2096"/>
                  </a:cubicBezTo>
                  <a:cubicBezTo>
                    <a:pt x="165" y="2148"/>
                    <a:pt x="148" y="2203"/>
                    <a:pt x="148" y="2244"/>
                  </a:cubicBezTo>
                  <a:cubicBezTo>
                    <a:pt x="136" y="2616"/>
                    <a:pt x="1388" y="2937"/>
                    <a:pt x="2342" y="3129"/>
                  </a:cubicBezTo>
                  <a:cubicBezTo>
                    <a:pt x="1637" y="3191"/>
                    <a:pt x="711" y="3303"/>
                    <a:pt x="583" y="3472"/>
                  </a:cubicBezTo>
                  <a:cubicBezTo>
                    <a:pt x="560" y="3501"/>
                    <a:pt x="554" y="3540"/>
                    <a:pt x="560" y="3574"/>
                  </a:cubicBezTo>
                  <a:cubicBezTo>
                    <a:pt x="594" y="3754"/>
                    <a:pt x="1044" y="3845"/>
                    <a:pt x="2584" y="4076"/>
                  </a:cubicBezTo>
                  <a:cubicBezTo>
                    <a:pt x="3170" y="4160"/>
                    <a:pt x="3773" y="4250"/>
                    <a:pt x="4106" y="4334"/>
                  </a:cubicBezTo>
                  <a:cubicBezTo>
                    <a:pt x="4676" y="4482"/>
                    <a:pt x="6631" y="5102"/>
                    <a:pt x="8351" y="5648"/>
                  </a:cubicBezTo>
                  <a:cubicBezTo>
                    <a:pt x="9214" y="5919"/>
                    <a:pt x="9992" y="6168"/>
                    <a:pt x="10476" y="6319"/>
                  </a:cubicBezTo>
                  <a:cubicBezTo>
                    <a:pt x="11858" y="6743"/>
                    <a:pt x="15088" y="7735"/>
                    <a:pt x="17270" y="7881"/>
                  </a:cubicBezTo>
                  <a:lnTo>
                    <a:pt x="17276" y="7881"/>
                  </a:lnTo>
                  <a:cubicBezTo>
                    <a:pt x="17320" y="7881"/>
                    <a:pt x="17361" y="7842"/>
                    <a:pt x="17361" y="7797"/>
                  </a:cubicBezTo>
                  <a:cubicBezTo>
                    <a:pt x="17366" y="7751"/>
                    <a:pt x="17327" y="7706"/>
                    <a:pt x="17281" y="7706"/>
                  </a:cubicBezTo>
                  <a:cubicBezTo>
                    <a:pt x="15116" y="7560"/>
                    <a:pt x="11903" y="6574"/>
                    <a:pt x="10528" y="6150"/>
                  </a:cubicBezTo>
                  <a:cubicBezTo>
                    <a:pt x="10047" y="5999"/>
                    <a:pt x="9264" y="5750"/>
                    <a:pt x="8408" y="5479"/>
                  </a:cubicBezTo>
                  <a:cubicBezTo>
                    <a:pt x="6682" y="4932"/>
                    <a:pt x="4726" y="4313"/>
                    <a:pt x="4145" y="4165"/>
                  </a:cubicBezTo>
                  <a:cubicBezTo>
                    <a:pt x="3807" y="4076"/>
                    <a:pt x="3227" y="3991"/>
                    <a:pt x="2612" y="3901"/>
                  </a:cubicBezTo>
                  <a:cubicBezTo>
                    <a:pt x="1918" y="3800"/>
                    <a:pt x="994" y="3658"/>
                    <a:pt x="768" y="3551"/>
                  </a:cubicBezTo>
                  <a:cubicBezTo>
                    <a:pt x="1010" y="3439"/>
                    <a:pt x="2064" y="3314"/>
                    <a:pt x="3029" y="3252"/>
                  </a:cubicBezTo>
                  <a:cubicBezTo>
                    <a:pt x="3074" y="3246"/>
                    <a:pt x="3108" y="3213"/>
                    <a:pt x="3113" y="3168"/>
                  </a:cubicBezTo>
                  <a:cubicBezTo>
                    <a:pt x="3113" y="3123"/>
                    <a:pt x="3079" y="3083"/>
                    <a:pt x="3040" y="3077"/>
                  </a:cubicBezTo>
                  <a:cubicBezTo>
                    <a:pt x="1557" y="2824"/>
                    <a:pt x="317" y="2452"/>
                    <a:pt x="323" y="2255"/>
                  </a:cubicBezTo>
                  <a:cubicBezTo>
                    <a:pt x="323" y="2249"/>
                    <a:pt x="323" y="2244"/>
                    <a:pt x="339" y="2232"/>
                  </a:cubicBezTo>
                  <a:cubicBezTo>
                    <a:pt x="416" y="2170"/>
                    <a:pt x="624" y="2145"/>
                    <a:pt x="900" y="2145"/>
                  </a:cubicBezTo>
                  <a:cubicBezTo>
                    <a:pt x="1473" y="2145"/>
                    <a:pt x="2338" y="2251"/>
                    <a:pt x="2928" y="2351"/>
                  </a:cubicBezTo>
                  <a:cubicBezTo>
                    <a:pt x="2932" y="2351"/>
                    <a:pt x="2936" y="2352"/>
                    <a:pt x="2940" y="2352"/>
                  </a:cubicBezTo>
                  <a:cubicBezTo>
                    <a:pt x="2981" y="2352"/>
                    <a:pt x="3019" y="2329"/>
                    <a:pt x="3029" y="2289"/>
                  </a:cubicBezTo>
                  <a:cubicBezTo>
                    <a:pt x="3040" y="2244"/>
                    <a:pt x="3018" y="2198"/>
                    <a:pt x="2972" y="2182"/>
                  </a:cubicBezTo>
                  <a:cubicBezTo>
                    <a:pt x="1726" y="1764"/>
                    <a:pt x="396" y="1245"/>
                    <a:pt x="204" y="1060"/>
                  </a:cubicBezTo>
                  <a:cubicBezTo>
                    <a:pt x="238" y="1052"/>
                    <a:pt x="289" y="1048"/>
                    <a:pt x="355" y="1048"/>
                  </a:cubicBezTo>
                  <a:cubicBezTo>
                    <a:pt x="808" y="1048"/>
                    <a:pt x="1953" y="1226"/>
                    <a:pt x="3006" y="1437"/>
                  </a:cubicBezTo>
                  <a:cubicBezTo>
                    <a:pt x="3013" y="1439"/>
                    <a:pt x="3019" y="1440"/>
                    <a:pt x="3026" y="1440"/>
                  </a:cubicBezTo>
                  <a:cubicBezTo>
                    <a:pt x="3064" y="1440"/>
                    <a:pt x="3098" y="1413"/>
                    <a:pt x="3108" y="1375"/>
                  </a:cubicBezTo>
                  <a:cubicBezTo>
                    <a:pt x="3120" y="1331"/>
                    <a:pt x="3097" y="1285"/>
                    <a:pt x="3052" y="1268"/>
                  </a:cubicBezTo>
                  <a:cubicBezTo>
                    <a:pt x="1913" y="879"/>
                    <a:pt x="661" y="355"/>
                    <a:pt x="520" y="157"/>
                  </a:cubicBezTo>
                  <a:cubicBezTo>
                    <a:pt x="538" y="155"/>
                    <a:pt x="560" y="154"/>
                    <a:pt x="586" y="154"/>
                  </a:cubicBezTo>
                  <a:cubicBezTo>
                    <a:pt x="1233" y="154"/>
                    <a:pt x="4375" y="888"/>
                    <a:pt x="6333" y="1386"/>
                  </a:cubicBezTo>
                  <a:cubicBezTo>
                    <a:pt x="6349" y="1391"/>
                    <a:pt x="7635" y="1933"/>
                    <a:pt x="9061" y="2312"/>
                  </a:cubicBezTo>
                  <a:cubicBezTo>
                    <a:pt x="10250" y="2624"/>
                    <a:pt x="12312" y="2816"/>
                    <a:pt x="14188" y="2816"/>
                  </a:cubicBezTo>
                  <a:cubicBezTo>
                    <a:pt x="14751" y="2816"/>
                    <a:pt x="15297" y="2799"/>
                    <a:pt x="15798" y="2762"/>
                  </a:cubicBezTo>
                  <a:cubicBezTo>
                    <a:pt x="17580" y="2632"/>
                    <a:pt x="20049" y="2621"/>
                    <a:pt x="21030" y="2621"/>
                  </a:cubicBezTo>
                  <a:lnTo>
                    <a:pt x="21465" y="2621"/>
                  </a:lnTo>
                  <a:cubicBezTo>
                    <a:pt x="21488" y="2621"/>
                    <a:pt x="21515" y="2609"/>
                    <a:pt x="21532" y="2588"/>
                  </a:cubicBezTo>
                  <a:lnTo>
                    <a:pt x="22620" y="1138"/>
                  </a:lnTo>
                  <a:cubicBezTo>
                    <a:pt x="22649" y="1099"/>
                    <a:pt x="22643" y="1042"/>
                    <a:pt x="22604" y="1014"/>
                  </a:cubicBezTo>
                  <a:cubicBezTo>
                    <a:pt x="22587" y="1002"/>
                    <a:pt x="22568" y="997"/>
                    <a:pt x="22549" y="997"/>
                  </a:cubicBezTo>
                  <a:cubicBezTo>
                    <a:pt x="22522" y="997"/>
                    <a:pt x="22496" y="1008"/>
                    <a:pt x="22479" y="1032"/>
                  </a:cubicBezTo>
                  <a:lnTo>
                    <a:pt x="21420" y="2447"/>
                  </a:lnTo>
                  <a:cubicBezTo>
                    <a:pt x="21339" y="2445"/>
                    <a:pt x="21151" y="2444"/>
                    <a:pt x="20886" y="2444"/>
                  </a:cubicBezTo>
                  <a:cubicBezTo>
                    <a:pt x="19817" y="2444"/>
                    <a:pt x="17489" y="2465"/>
                    <a:pt x="15787" y="2588"/>
                  </a:cubicBezTo>
                  <a:cubicBezTo>
                    <a:pt x="15268" y="2625"/>
                    <a:pt x="14725" y="2642"/>
                    <a:pt x="14179" y="2642"/>
                  </a:cubicBezTo>
                  <a:cubicBezTo>
                    <a:pt x="12187" y="2642"/>
                    <a:pt x="10155" y="2416"/>
                    <a:pt x="9107" y="2142"/>
                  </a:cubicBezTo>
                  <a:cubicBezTo>
                    <a:pt x="7692" y="1770"/>
                    <a:pt x="6417" y="1229"/>
                    <a:pt x="6389" y="1217"/>
                  </a:cubicBezTo>
                  <a:cubicBezTo>
                    <a:pt x="2404" y="208"/>
                    <a:pt x="1058" y="0"/>
                    <a:pt x="59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69"/>
            <p:cNvSpPr/>
            <p:nvPr/>
          </p:nvSpPr>
          <p:spPr>
            <a:xfrm flipH="1">
              <a:off x="6257074" y="2496732"/>
              <a:ext cx="712224" cy="712147"/>
            </a:xfrm>
            <a:custGeom>
              <a:avLst/>
              <a:gdLst/>
              <a:ahLst/>
              <a:cxnLst/>
              <a:rect l="l" t="t" r="r" b="b"/>
              <a:pathLst>
                <a:path w="9281" h="9280" extrusionOk="0">
                  <a:moveTo>
                    <a:pt x="4641" y="0"/>
                  </a:moveTo>
                  <a:cubicBezTo>
                    <a:pt x="2075" y="0"/>
                    <a:pt x="1" y="2075"/>
                    <a:pt x="1" y="4640"/>
                  </a:cubicBezTo>
                  <a:cubicBezTo>
                    <a:pt x="1" y="5785"/>
                    <a:pt x="412" y="6826"/>
                    <a:pt x="1100" y="7638"/>
                  </a:cubicBezTo>
                  <a:lnTo>
                    <a:pt x="683" y="8327"/>
                  </a:lnTo>
                  <a:lnTo>
                    <a:pt x="1844" y="8343"/>
                  </a:lnTo>
                  <a:cubicBezTo>
                    <a:pt x="2622" y="8931"/>
                    <a:pt x="3592" y="9280"/>
                    <a:pt x="4641" y="9280"/>
                  </a:cubicBezTo>
                  <a:cubicBezTo>
                    <a:pt x="7206" y="9280"/>
                    <a:pt x="9280" y="7205"/>
                    <a:pt x="9280" y="4640"/>
                  </a:cubicBezTo>
                  <a:cubicBezTo>
                    <a:pt x="9280" y="2075"/>
                    <a:pt x="7206" y="0"/>
                    <a:pt x="4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69"/>
            <p:cNvSpPr/>
            <p:nvPr/>
          </p:nvSpPr>
          <p:spPr>
            <a:xfrm flipH="1">
              <a:off x="6374333" y="2685896"/>
              <a:ext cx="475941" cy="370270"/>
            </a:xfrm>
            <a:custGeom>
              <a:avLst/>
              <a:gdLst/>
              <a:ahLst/>
              <a:cxnLst/>
              <a:rect l="l" t="t" r="r" b="b"/>
              <a:pathLst>
                <a:path w="6202" h="4825" extrusionOk="0">
                  <a:moveTo>
                    <a:pt x="4437" y="0"/>
                  </a:moveTo>
                  <a:cubicBezTo>
                    <a:pt x="3649" y="0"/>
                    <a:pt x="3234" y="1276"/>
                    <a:pt x="3134" y="1639"/>
                  </a:cubicBezTo>
                  <a:cubicBezTo>
                    <a:pt x="2940" y="1355"/>
                    <a:pt x="2282" y="459"/>
                    <a:pt x="1611" y="459"/>
                  </a:cubicBezTo>
                  <a:cubicBezTo>
                    <a:pt x="1389" y="459"/>
                    <a:pt x="1167" y="556"/>
                    <a:pt x="959" y="804"/>
                  </a:cubicBezTo>
                  <a:cubicBezTo>
                    <a:pt x="1" y="1949"/>
                    <a:pt x="3647" y="4824"/>
                    <a:pt x="3647" y="4824"/>
                  </a:cubicBezTo>
                  <a:cubicBezTo>
                    <a:pt x="3654" y="4813"/>
                    <a:pt x="6202" y="952"/>
                    <a:pt x="4939" y="162"/>
                  </a:cubicBezTo>
                  <a:cubicBezTo>
                    <a:pt x="4757" y="49"/>
                    <a:pt x="4590" y="0"/>
                    <a:pt x="4437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21" name="Google Shape;1021;p69"/>
          <p:cNvSpPr/>
          <p:nvPr/>
        </p:nvSpPr>
        <p:spPr>
          <a:xfrm>
            <a:off x="5860650" y="619326"/>
            <a:ext cx="1873775" cy="249875"/>
          </a:xfrm>
          <a:custGeom>
            <a:avLst/>
            <a:gdLst/>
            <a:ahLst/>
            <a:cxnLst/>
            <a:rect l="l" t="t" r="r" b="b"/>
            <a:pathLst>
              <a:path w="74951" h="9995" extrusionOk="0">
                <a:moveTo>
                  <a:pt x="0" y="7140"/>
                </a:moveTo>
                <a:cubicBezTo>
                  <a:pt x="3814" y="7140"/>
                  <a:pt x="12795" y="-1144"/>
                  <a:pt x="9744" y="1144"/>
                </a:cubicBezTo>
                <a:cubicBezTo>
                  <a:pt x="8132" y="2352"/>
                  <a:pt x="7785" y="5529"/>
                  <a:pt x="8994" y="7140"/>
                </a:cubicBezTo>
                <a:cubicBezTo>
                  <a:pt x="11033" y="9858"/>
                  <a:pt x="15386" y="4700"/>
                  <a:pt x="18738" y="4142"/>
                </a:cubicBezTo>
                <a:cubicBezTo>
                  <a:pt x="21460" y="3689"/>
                  <a:pt x="26110" y="6010"/>
                  <a:pt x="26983" y="3392"/>
                </a:cubicBezTo>
                <a:cubicBezTo>
                  <a:pt x="27600" y="1541"/>
                  <a:pt x="29653" y="6455"/>
                  <a:pt x="31480" y="7140"/>
                </a:cubicBezTo>
                <a:cubicBezTo>
                  <a:pt x="34557" y="8294"/>
                  <a:pt x="43546" y="6316"/>
                  <a:pt x="41223" y="8639"/>
                </a:cubicBezTo>
                <a:cubicBezTo>
                  <a:pt x="40322" y="9540"/>
                  <a:pt x="36906" y="10527"/>
                  <a:pt x="37476" y="9388"/>
                </a:cubicBezTo>
                <a:cubicBezTo>
                  <a:pt x="38996" y="6349"/>
                  <a:pt x="42680" y="1873"/>
                  <a:pt x="45720" y="3392"/>
                </a:cubicBezTo>
                <a:cubicBezTo>
                  <a:pt x="46860" y="3961"/>
                  <a:pt x="45451" y="6375"/>
                  <a:pt x="46470" y="7140"/>
                </a:cubicBezTo>
                <a:cubicBezTo>
                  <a:pt x="48469" y="8639"/>
                  <a:pt x="51467" y="7140"/>
                  <a:pt x="53965" y="7140"/>
                </a:cubicBezTo>
                <a:cubicBezTo>
                  <a:pt x="60978" y="7140"/>
                  <a:pt x="67938" y="5641"/>
                  <a:pt x="74951" y="56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3" name="Google Shape;1023;p69"/>
          <p:cNvSpPr txBox="1"/>
          <p:nvPr/>
        </p:nvSpPr>
        <p:spPr>
          <a:xfrm>
            <a:off x="86709" y="480848"/>
            <a:ext cx="612156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/>
              <a:t>В заключение, </a:t>
            </a:r>
            <a:r>
              <a:rPr lang="ru-RU" sz="1600" dirty="0" smtClean="0"/>
              <a:t>споделихме </a:t>
            </a:r>
            <a:r>
              <a:rPr lang="ru-RU" sz="1600" dirty="0"/>
              <a:t>важна визия за бъдещето на нашето училище - едно място, където всеки ученик може да се чувства сигурен, подкрепен и уважаван. Презентирахме цели и стратегии, насочени към превенцията на насилието и агресията, като създадохме образователна среда, в която различията се празнуват, а толерантността и емпатията преодоляват предразсъдъците.</a:t>
            </a:r>
          </a:p>
          <a:p>
            <a:r>
              <a:rPr lang="ru-RU" sz="1600" dirty="0"/>
              <a:t>Това е не само усилие за преобразяване на училището, но и за изграждане на здравословно общество, където ученето е съпътник на приятелството, а възпитанието на уважението. Всеки от нас има роля в този процес, и с вашия активен принос и подкрепа, вярваме, че можем да направим реални промени. Заедно, създаваме по-благоприятна образователна среда, в която всяко дете може да процъфтява и се връща с усмивка към учебните си ангажименти. Благодарим ви за участието и ангажимента ви в този важен път към превенцията на насилието и агресията в нашето училище.</a:t>
            </a:r>
          </a:p>
        </p:txBody>
      </p:sp>
      <p:sp>
        <p:nvSpPr>
          <p:cNvPr id="1032" name="Google Shape;1032;p69"/>
          <p:cNvSpPr/>
          <p:nvPr/>
        </p:nvSpPr>
        <p:spPr>
          <a:xfrm>
            <a:off x="1347358" y="2608929"/>
            <a:ext cx="309498" cy="2944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3" name="Google Shape;1033;p69"/>
          <p:cNvSpPr/>
          <p:nvPr/>
        </p:nvSpPr>
        <p:spPr>
          <a:xfrm>
            <a:off x="4177258" y="2608929"/>
            <a:ext cx="309498" cy="294482"/>
          </a:xfrm>
          <a:custGeom>
            <a:avLst/>
            <a:gdLst/>
            <a:ahLst/>
            <a:cxnLst/>
            <a:rect l="l" t="t" r="r" b="b"/>
            <a:pathLst>
              <a:path w="7206" h="6856" extrusionOk="0">
                <a:moveTo>
                  <a:pt x="2491" y="1"/>
                </a:moveTo>
                <a:lnTo>
                  <a:pt x="2491" y="1895"/>
                </a:lnTo>
                <a:lnTo>
                  <a:pt x="687" y="1308"/>
                </a:lnTo>
                <a:lnTo>
                  <a:pt x="1798" y="2842"/>
                </a:lnTo>
                <a:lnTo>
                  <a:pt x="0" y="3428"/>
                </a:lnTo>
                <a:lnTo>
                  <a:pt x="1798" y="4014"/>
                </a:lnTo>
                <a:lnTo>
                  <a:pt x="687" y="5548"/>
                </a:lnTo>
                <a:lnTo>
                  <a:pt x="2491" y="4961"/>
                </a:lnTo>
                <a:lnTo>
                  <a:pt x="2491" y="6855"/>
                </a:lnTo>
                <a:lnTo>
                  <a:pt x="3602" y="5322"/>
                </a:lnTo>
                <a:lnTo>
                  <a:pt x="4713" y="6855"/>
                </a:lnTo>
                <a:lnTo>
                  <a:pt x="4713" y="4961"/>
                </a:lnTo>
                <a:lnTo>
                  <a:pt x="6516" y="5548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6" y="1315"/>
                </a:lnTo>
                <a:lnTo>
                  <a:pt x="6516" y="1315"/>
                </a:lnTo>
                <a:lnTo>
                  <a:pt x="4713" y="1895"/>
                </a:lnTo>
                <a:lnTo>
                  <a:pt x="4713" y="1"/>
                </a:lnTo>
                <a:lnTo>
                  <a:pt x="3602" y="1534"/>
                </a:lnTo>
                <a:lnTo>
                  <a:pt x="249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60"/>
          <p:cNvGrpSpPr/>
          <p:nvPr/>
        </p:nvGrpSpPr>
        <p:grpSpPr>
          <a:xfrm>
            <a:off x="5414365" y="2398155"/>
            <a:ext cx="3413881" cy="2745237"/>
            <a:chOff x="5414365" y="2398155"/>
            <a:chExt cx="3413881" cy="2745237"/>
          </a:xfrm>
        </p:grpSpPr>
        <p:sp>
          <p:nvSpPr>
            <p:cNvPr id="814" name="Google Shape;814;p60"/>
            <p:cNvSpPr/>
            <p:nvPr/>
          </p:nvSpPr>
          <p:spPr>
            <a:xfrm>
              <a:off x="5528379" y="2617610"/>
              <a:ext cx="3288502" cy="2140902"/>
            </a:xfrm>
            <a:custGeom>
              <a:avLst/>
              <a:gdLst/>
              <a:ahLst/>
              <a:cxnLst/>
              <a:rect l="l" t="t" r="r" b="b"/>
              <a:pathLst>
                <a:path w="39066" h="25433" extrusionOk="0">
                  <a:moveTo>
                    <a:pt x="25974" y="1049"/>
                  </a:moveTo>
                  <a:cubicBezTo>
                    <a:pt x="26001" y="2035"/>
                    <a:pt x="25782" y="3039"/>
                    <a:pt x="25467" y="3986"/>
                  </a:cubicBezTo>
                  <a:cubicBezTo>
                    <a:pt x="25015" y="5362"/>
                    <a:pt x="24445" y="6614"/>
                    <a:pt x="24062" y="8006"/>
                  </a:cubicBezTo>
                  <a:lnTo>
                    <a:pt x="24091" y="8209"/>
                  </a:lnTo>
                  <a:lnTo>
                    <a:pt x="24249" y="9313"/>
                  </a:lnTo>
                  <a:cubicBezTo>
                    <a:pt x="24276" y="9313"/>
                    <a:pt x="27536" y="9596"/>
                    <a:pt x="29305" y="10955"/>
                  </a:cubicBezTo>
                  <a:cubicBezTo>
                    <a:pt x="31087" y="12324"/>
                    <a:pt x="33680" y="16424"/>
                    <a:pt x="34413" y="19299"/>
                  </a:cubicBezTo>
                  <a:cubicBezTo>
                    <a:pt x="34538" y="19794"/>
                    <a:pt x="34701" y="20330"/>
                    <a:pt x="34871" y="20894"/>
                  </a:cubicBezTo>
                  <a:cubicBezTo>
                    <a:pt x="34898" y="20973"/>
                    <a:pt x="34921" y="21051"/>
                    <a:pt x="34944" y="21131"/>
                  </a:cubicBezTo>
                  <a:cubicBezTo>
                    <a:pt x="34999" y="21108"/>
                    <a:pt x="35050" y="21085"/>
                    <a:pt x="35107" y="21063"/>
                  </a:cubicBezTo>
                  <a:cubicBezTo>
                    <a:pt x="35501" y="20894"/>
                    <a:pt x="35935" y="20798"/>
                    <a:pt x="36364" y="20798"/>
                  </a:cubicBezTo>
                  <a:cubicBezTo>
                    <a:pt x="36809" y="20798"/>
                    <a:pt x="37249" y="20900"/>
                    <a:pt x="37632" y="21126"/>
                  </a:cubicBezTo>
                  <a:cubicBezTo>
                    <a:pt x="38389" y="21576"/>
                    <a:pt x="38777" y="22404"/>
                    <a:pt x="38964" y="23291"/>
                  </a:cubicBezTo>
                  <a:cubicBezTo>
                    <a:pt x="38985" y="23093"/>
                    <a:pt x="39003" y="22895"/>
                    <a:pt x="39014" y="22698"/>
                  </a:cubicBezTo>
                  <a:cubicBezTo>
                    <a:pt x="39065" y="21881"/>
                    <a:pt x="39031" y="21035"/>
                    <a:pt x="38715" y="20280"/>
                  </a:cubicBezTo>
                  <a:cubicBezTo>
                    <a:pt x="38394" y="19518"/>
                    <a:pt x="37757" y="18859"/>
                    <a:pt x="36956" y="18690"/>
                  </a:cubicBezTo>
                  <a:cubicBezTo>
                    <a:pt x="36623" y="18622"/>
                    <a:pt x="36274" y="18633"/>
                    <a:pt x="35953" y="18532"/>
                  </a:cubicBezTo>
                  <a:cubicBezTo>
                    <a:pt x="34785" y="18165"/>
                    <a:pt x="34538" y="16661"/>
                    <a:pt x="34413" y="15443"/>
                  </a:cubicBezTo>
                  <a:cubicBezTo>
                    <a:pt x="34059" y="11925"/>
                    <a:pt x="32969" y="8423"/>
                    <a:pt x="30845" y="5599"/>
                  </a:cubicBezTo>
                  <a:cubicBezTo>
                    <a:pt x="29711" y="4088"/>
                    <a:pt x="28308" y="2797"/>
                    <a:pt x="26802" y="1652"/>
                  </a:cubicBezTo>
                  <a:cubicBezTo>
                    <a:pt x="26532" y="1449"/>
                    <a:pt x="26256" y="1246"/>
                    <a:pt x="25974" y="1049"/>
                  </a:cubicBezTo>
                  <a:close/>
                  <a:moveTo>
                    <a:pt x="14112" y="0"/>
                  </a:moveTo>
                  <a:cubicBezTo>
                    <a:pt x="12623" y="721"/>
                    <a:pt x="11270" y="1736"/>
                    <a:pt x="10177" y="2982"/>
                  </a:cubicBezTo>
                  <a:cubicBezTo>
                    <a:pt x="9460" y="3794"/>
                    <a:pt x="8749" y="4770"/>
                    <a:pt x="7685" y="4978"/>
                  </a:cubicBezTo>
                  <a:cubicBezTo>
                    <a:pt x="7521" y="5007"/>
                    <a:pt x="7363" y="5017"/>
                    <a:pt x="7206" y="5017"/>
                  </a:cubicBezTo>
                  <a:cubicBezTo>
                    <a:pt x="6917" y="5017"/>
                    <a:pt x="6625" y="4978"/>
                    <a:pt x="6332" y="4939"/>
                  </a:cubicBezTo>
                  <a:cubicBezTo>
                    <a:pt x="6043" y="4900"/>
                    <a:pt x="5751" y="4860"/>
                    <a:pt x="5457" y="4860"/>
                  </a:cubicBezTo>
                  <a:cubicBezTo>
                    <a:pt x="5322" y="4860"/>
                    <a:pt x="5181" y="4871"/>
                    <a:pt x="5041" y="4894"/>
                  </a:cubicBezTo>
                  <a:cubicBezTo>
                    <a:pt x="4453" y="4990"/>
                    <a:pt x="3930" y="5329"/>
                    <a:pt x="3472" y="5711"/>
                  </a:cubicBezTo>
                  <a:cubicBezTo>
                    <a:pt x="716" y="8035"/>
                    <a:pt x="102" y="12014"/>
                    <a:pt x="45" y="15628"/>
                  </a:cubicBezTo>
                  <a:cubicBezTo>
                    <a:pt x="0" y="18909"/>
                    <a:pt x="266" y="22196"/>
                    <a:pt x="829" y="25433"/>
                  </a:cubicBezTo>
                  <a:cubicBezTo>
                    <a:pt x="976" y="25066"/>
                    <a:pt x="1195" y="24756"/>
                    <a:pt x="1528" y="24542"/>
                  </a:cubicBezTo>
                  <a:cubicBezTo>
                    <a:pt x="1815" y="24355"/>
                    <a:pt x="2132" y="24277"/>
                    <a:pt x="2452" y="24277"/>
                  </a:cubicBezTo>
                  <a:cubicBezTo>
                    <a:pt x="3242" y="24277"/>
                    <a:pt x="4094" y="24733"/>
                    <a:pt x="4792" y="25178"/>
                  </a:cubicBezTo>
                  <a:cubicBezTo>
                    <a:pt x="4882" y="24564"/>
                    <a:pt x="4978" y="23944"/>
                    <a:pt x="5069" y="23324"/>
                  </a:cubicBezTo>
                  <a:cubicBezTo>
                    <a:pt x="5333" y="21537"/>
                    <a:pt x="5751" y="19524"/>
                    <a:pt x="7302" y="18599"/>
                  </a:cubicBezTo>
                  <a:cubicBezTo>
                    <a:pt x="7814" y="18290"/>
                    <a:pt x="8390" y="18154"/>
                    <a:pt x="8970" y="18154"/>
                  </a:cubicBezTo>
                  <a:cubicBezTo>
                    <a:pt x="9844" y="18154"/>
                    <a:pt x="10745" y="18459"/>
                    <a:pt x="11535" y="18938"/>
                  </a:cubicBezTo>
                  <a:cubicBezTo>
                    <a:pt x="11834" y="16812"/>
                    <a:pt x="12443" y="14738"/>
                    <a:pt x="13311" y="13508"/>
                  </a:cubicBezTo>
                  <a:cubicBezTo>
                    <a:pt x="15126" y="10937"/>
                    <a:pt x="17325" y="10132"/>
                    <a:pt x="19417" y="10132"/>
                  </a:cubicBezTo>
                  <a:cubicBezTo>
                    <a:pt x="19467" y="10132"/>
                    <a:pt x="19519" y="10137"/>
                    <a:pt x="19569" y="10137"/>
                  </a:cubicBezTo>
                  <a:lnTo>
                    <a:pt x="19558" y="9652"/>
                  </a:lnTo>
                  <a:lnTo>
                    <a:pt x="19558" y="9658"/>
                  </a:lnTo>
                  <a:lnTo>
                    <a:pt x="19547" y="8772"/>
                  </a:lnTo>
                  <a:cubicBezTo>
                    <a:pt x="19152" y="8829"/>
                    <a:pt x="18723" y="8874"/>
                    <a:pt x="18335" y="8874"/>
                  </a:cubicBezTo>
                  <a:cubicBezTo>
                    <a:pt x="17945" y="8874"/>
                    <a:pt x="17596" y="8829"/>
                    <a:pt x="17387" y="8704"/>
                  </a:cubicBezTo>
                  <a:cubicBezTo>
                    <a:pt x="17021" y="8496"/>
                    <a:pt x="16795" y="7848"/>
                    <a:pt x="16586" y="7115"/>
                  </a:cubicBezTo>
                  <a:cubicBezTo>
                    <a:pt x="17021" y="6799"/>
                    <a:pt x="17511" y="6534"/>
                    <a:pt x="18007" y="6343"/>
                  </a:cubicBezTo>
                  <a:cubicBezTo>
                    <a:pt x="17861" y="6320"/>
                    <a:pt x="17714" y="6310"/>
                    <a:pt x="17573" y="6310"/>
                  </a:cubicBezTo>
                  <a:cubicBezTo>
                    <a:pt x="17184" y="6310"/>
                    <a:pt x="16795" y="6388"/>
                    <a:pt x="16440" y="6540"/>
                  </a:cubicBezTo>
                  <a:cubicBezTo>
                    <a:pt x="16428" y="6489"/>
                    <a:pt x="16412" y="6427"/>
                    <a:pt x="16389" y="6320"/>
                  </a:cubicBezTo>
                  <a:cubicBezTo>
                    <a:pt x="16383" y="6315"/>
                    <a:pt x="16383" y="6310"/>
                    <a:pt x="16383" y="6303"/>
                  </a:cubicBezTo>
                  <a:cubicBezTo>
                    <a:pt x="16378" y="6269"/>
                    <a:pt x="16367" y="6235"/>
                    <a:pt x="16360" y="6196"/>
                  </a:cubicBezTo>
                  <a:cubicBezTo>
                    <a:pt x="16355" y="6162"/>
                    <a:pt x="16344" y="6128"/>
                    <a:pt x="16339" y="6094"/>
                  </a:cubicBezTo>
                  <a:cubicBezTo>
                    <a:pt x="16040" y="6107"/>
                    <a:pt x="15515" y="6128"/>
                    <a:pt x="15020" y="6128"/>
                  </a:cubicBezTo>
                  <a:cubicBezTo>
                    <a:pt x="14466" y="6128"/>
                    <a:pt x="13959" y="6100"/>
                    <a:pt x="13857" y="6005"/>
                  </a:cubicBezTo>
                  <a:cubicBezTo>
                    <a:pt x="13846" y="5993"/>
                    <a:pt x="13841" y="5982"/>
                    <a:pt x="13841" y="5965"/>
                  </a:cubicBezTo>
                  <a:cubicBezTo>
                    <a:pt x="13846" y="5717"/>
                    <a:pt x="15465" y="4848"/>
                    <a:pt x="16074" y="4538"/>
                  </a:cubicBezTo>
                  <a:lnTo>
                    <a:pt x="16074" y="4533"/>
                  </a:lnTo>
                  <a:cubicBezTo>
                    <a:pt x="16063" y="4465"/>
                    <a:pt x="16056" y="4398"/>
                    <a:pt x="16045" y="4330"/>
                  </a:cubicBezTo>
                  <a:cubicBezTo>
                    <a:pt x="15978" y="3823"/>
                    <a:pt x="15927" y="3360"/>
                    <a:pt x="15899" y="3022"/>
                  </a:cubicBezTo>
                  <a:cubicBezTo>
                    <a:pt x="15887" y="2977"/>
                    <a:pt x="15881" y="2927"/>
                    <a:pt x="15876" y="2881"/>
                  </a:cubicBezTo>
                  <a:cubicBezTo>
                    <a:pt x="15358" y="2792"/>
                    <a:pt x="14856" y="2622"/>
                    <a:pt x="14422" y="2323"/>
                  </a:cubicBezTo>
                  <a:cubicBezTo>
                    <a:pt x="14174" y="2149"/>
                    <a:pt x="13937" y="1900"/>
                    <a:pt x="13925" y="1595"/>
                  </a:cubicBezTo>
                  <a:cubicBezTo>
                    <a:pt x="13914" y="1364"/>
                    <a:pt x="14039" y="1145"/>
                    <a:pt x="14078" y="913"/>
                  </a:cubicBezTo>
                  <a:cubicBezTo>
                    <a:pt x="14117" y="682"/>
                    <a:pt x="14060" y="440"/>
                    <a:pt x="14078" y="203"/>
                  </a:cubicBezTo>
                  <a:cubicBezTo>
                    <a:pt x="14083" y="135"/>
                    <a:pt x="14094" y="68"/>
                    <a:pt x="14112" y="0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60"/>
            <p:cNvSpPr/>
            <p:nvPr/>
          </p:nvSpPr>
          <p:spPr>
            <a:xfrm>
              <a:off x="5577203" y="3949746"/>
              <a:ext cx="3251043" cy="1193646"/>
            </a:xfrm>
            <a:custGeom>
              <a:avLst/>
              <a:gdLst/>
              <a:ahLst/>
              <a:cxnLst/>
              <a:rect l="l" t="t" r="r" b="b"/>
              <a:pathLst>
                <a:path w="38621" h="14180" extrusionOk="0">
                  <a:moveTo>
                    <a:pt x="28236" y="1"/>
                  </a:moveTo>
                  <a:cubicBezTo>
                    <a:pt x="27713" y="1"/>
                    <a:pt x="27184" y="129"/>
                    <a:pt x="26707" y="350"/>
                  </a:cubicBezTo>
                  <a:cubicBezTo>
                    <a:pt x="25868" y="734"/>
                    <a:pt x="25174" y="1377"/>
                    <a:pt x="24565" y="2075"/>
                  </a:cubicBezTo>
                  <a:cubicBezTo>
                    <a:pt x="22959" y="3914"/>
                    <a:pt x="21858" y="6202"/>
                    <a:pt x="21436" y="8609"/>
                  </a:cubicBezTo>
                  <a:cubicBezTo>
                    <a:pt x="21070" y="7894"/>
                    <a:pt x="20262" y="7505"/>
                    <a:pt x="19465" y="7505"/>
                  </a:cubicBezTo>
                  <a:cubicBezTo>
                    <a:pt x="18898" y="7505"/>
                    <a:pt x="18337" y="7702"/>
                    <a:pt x="17945" y="8119"/>
                  </a:cubicBezTo>
                  <a:cubicBezTo>
                    <a:pt x="17607" y="8480"/>
                    <a:pt x="17360" y="8981"/>
                    <a:pt x="16881" y="9111"/>
                  </a:cubicBezTo>
                  <a:cubicBezTo>
                    <a:pt x="16808" y="9130"/>
                    <a:pt x="16736" y="9139"/>
                    <a:pt x="16666" y="9139"/>
                  </a:cubicBezTo>
                  <a:cubicBezTo>
                    <a:pt x="16184" y="9139"/>
                    <a:pt x="15745" y="8733"/>
                    <a:pt x="15421" y="8345"/>
                  </a:cubicBezTo>
                  <a:cubicBezTo>
                    <a:pt x="14208" y="6878"/>
                    <a:pt x="13318" y="5142"/>
                    <a:pt x="11924" y="3846"/>
                  </a:cubicBezTo>
                  <a:cubicBezTo>
                    <a:pt x="10972" y="2963"/>
                    <a:pt x="9652" y="2330"/>
                    <a:pt x="8391" y="2330"/>
                  </a:cubicBezTo>
                  <a:cubicBezTo>
                    <a:pt x="7808" y="2330"/>
                    <a:pt x="7237" y="2466"/>
                    <a:pt x="6722" y="2774"/>
                  </a:cubicBezTo>
                  <a:cubicBezTo>
                    <a:pt x="5171" y="3699"/>
                    <a:pt x="4753" y="5712"/>
                    <a:pt x="4489" y="7499"/>
                  </a:cubicBezTo>
                  <a:cubicBezTo>
                    <a:pt x="4398" y="8119"/>
                    <a:pt x="4302" y="8739"/>
                    <a:pt x="4212" y="9353"/>
                  </a:cubicBezTo>
                  <a:cubicBezTo>
                    <a:pt x="3509" y="8907"/>
                    <a:pt x="2660" y="8454"/>
                    <a:pt x="1874" y="8454"/>
                  </a:cubicBezTo>
                  <a:cubicBezTo>
                    <a:pt x="1550" y="8454"/>
                    <a:pt x="1236" y="8531"/>
                    <a:pt x="948" y="8717"/>
                  </a:cubicBezTo>
                  <a:cubicBezTo>
                    <a:pt x="165" y="9218"/>
                    <a:pt x="1" y="10284"/>
                    <a:pt x="12" y="11214"/>
                  </a:cubicBezTo>
                  <a:cubicBezTo>
                    <a:pt x="17" y="12212"/>
                    <a:pt x="147" y="13209"/>
                    <a:pt x="389" y="14180"/>
                  </a:cubicBezTo>
                  <a:lnTo>
                    <a:pt x="37616" y="14180"/>
                  </a:lnTo>
                  <a:cubicBezTo>
                    <a:pt x="38304" y="12398"/>
                    <a:pt x="38620" y="10464"/>
                    <a:pt x="38519" y="8559"/>
                  </a:cubicBezTo>
                  <a:cubicBezTo>
                    <a:pt x="38451" y="7318"/>
                    <a:pt x="38118" y="5937"/>
                    <a:pt x="37052" y="5301"/>
                  </a:cubicBezTo>
                  <a:cubicBezTo>
                    <a:pt x="36669" y="5074"/>
                    <a:pt x="36231" y="4973"/>
                    <a:pt x="35788" y="4973"/>
                  </a:cubicBezTo>
                  <a:cubicBezTo>
                    <a:pt x="35357" y="4973"/>
                    <a:pt x="34922" y="5069"/>
                    <a:pt x="34527" y="5238"/>
                  </a:cubicBezTo>
                  <a:cubicBezTo>
                    <a:pt x="33721" y="5571"/>
                    <a:pt x="33055" y="6173"/>
                    <a:pt x="32464" y="6816"/>
                  </a:cubicBezTo>
                  <a:cubicBezTo>
                    <a:pt x="32571" y="4934"/>
                    <a:pt x="31990" y="3017"/>
                    <a:pt x="30851" y="1512"/>
                  </a:cubicBezTo>
                  <a:cubicBezTo>
                    <a:pt x="30456" y="992"/>
                    <a:pt x="29982" y="508"/>
                    <a:pt x="29391" y="237"/>
                  </a:cubicBezTo>
                  <a:cubicBezTo>
                    <a:pt x="29026" y="75"/>
                    <a:pt x="28633" y="1"/>
                    <a:pt x="28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60"/>
            <p:cNvSpPr/>
            <p:nvPr/>
          </p:nvSpPr>
          <p:spPr>
            <a:xfrm>
              <a:off x="6476153" y="3401571"/>
              <a:ext cx="2138545" cy="1741813"/>
            </a:xfrm>
            <a:custGeom>
              <a:avLst/>
              <a:gdLst/>
              <a:ahLst/>
              <a:cxnLst/>
              <a:rect l="l" t="t" r="r" b="b"/>
              <a:pathLst>
                <a:path w="25405" h="20692" extrusionOk="0">
                  <a:moveTo>
                    <a:pt x="12990" y="0"/>
                  </a:moveTo>
                  <a:lnTo>
                    <a:pt x="8338" y="824"/>
                  </a:lnTo>
                  <a:lnTo>
                    <a:pt x="8310" y="824"/>
                  </a:lnTo>
                  <a:cubicBezTo>
                    <a:pt x="8259" y="823"/>
                    <a:pt x="8208" y="823"/>
                    <a:pt x="8158" y="823"/>
                  </a:cubicBezTo>
                  <a:cubicBezTo>
                    <a:pt x="6066" y="823"/>
                    <a:pt x="3868" y="1625"/>
                    <a:pt x="2052" y="4195"/>
                  </a:cubicBezTo>
                  <a:cubicBezTo>
                    <a:pt x="925" y="5785"/>
                    <a:pt x="230" y="8813"/>
                    <a:pt x="90" y="11514"/>
                  </a:cubicBezTo>
                  <a:cubicBezTo>
                    <a:pt x="0" y="13294"/>
                    <a:pt x="147" y="14930"/>
                    <a:pt x="563" y="15922"/>
                  </a:cubicBezTo>
                  <a:cubicBezTo>
                    <a:pt x="1052" y="17087"/>
                    <a:pt x="1992" y="17399"/>
                    <a:pt x="2859" y="17399"/>
                  </a:cubicBezTo>
                  <a:cubicBezTo>
                    <a:pt x="3825" y="17399"/>
                    <a:pt x="4699" y="17012"/>
                    <a:pt x="4752" y="16988"/>
                  </a:cubicBezTo>
                  <a:lnTo>
                    <a:pt x="4825" y="20692"/>
                  </a:lnTo>
                  <a:lnTo>
                    <a:pt x="19462" y="20692"/>
                  </a:lnTo>
                  <a:lnTo>
                    <a:pt x="19462" y="18639"/>
                  </a:lnTo>
                  <a:cubicBezTo>
                    <a:pt x="20393" y="19211"/>
                    <a:pt x="21221" y="19377"/>
                    <a:pt x="21870" y="19377"/>
                  </a:cubicBezTo>
                  <a:cubicBezTo>
                    <a:pt x="22777" y="19377"/>
                    <a:pt x="23334" y="19052"/>
                    <a:pt x="23334" y="19052"/>
                  </a:cubicBezTo>
                  <a:cubicBezTo>
                    <a:pt x="25404" y="17433"/>
                    <a:pt x="24429" y="14259"/>
                    <a:pt x="23612" y="11581"/>
                  </a:cubicBezTo>
                  <a:cubicBezTo>
                    <a:pt x="23442" y="11017"/>
                    <a:pt x="23279" y="10481"/>
                    <a:pt x="23154" y="9986"/>
                  </a:cubicBezTo>
                  <a:cubicBezTo>
                    <a:pt x="22421" y="7111"/>
                    <a:pt x="19828" y="3011"/>
                    <a:pt x="18046" y="1642"/>
                  </a:cubicBezTo>
                  <a:cubicBezTo>
                    <a:pt x="16271" y="278"/>
                    <a:pt x="12990" y="0"/>
                    <a:pt x="12990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60"/>
            <p:cNvSpPr/>
            <p:nvPr/>
          </p:nvSpPr>
          <p:spPr>
            <a:xfrm>
              <a:off x="7906021" y="4122314"/>
              <a:ext cx="127782" cy="364239"/>
            </a:xfrm>
            <a:custGeom>
              <a:avLst/>
              <a:gdLst/>
              <a:ahLst/>
              <a:cxnLst/>
              <a:rect l="l" t="t" r="r" b="b"/>
              <a:pathLst>
                <a:path w="1518" h="4327" extrusionOk="0">
                  <a:moveTo>
                    <a:pt x="72" y="0"/>
                  </a:moveTo>
                  <a:cubicBezTo>
                    <a:pt x="65" y="0"/>
                    <a:pt x="58" y="1"/>
                    <a:pt x="51" y="3"/>
                  </a:cubicBezTo>
                  <a:cubicBezTo>
                    <a:pt x="17" y="14"/>
                    <a:pt x="1" y="53"/>
                    <a:pt x="12" y="87"/>
                  </a:cubicBezTo>
                  <a:lnTo>
                    <a:pt x="1376" y="4282"/>
                  </a:lnTo>
                  <a:cubicBezTo>
                    <a:pt x="1388" y="4310"/>
                    <a:pt x="1416" y="4326"/>
                    <a:pt x="1443" y="4326"/>
                  </a:cubicBezTo>
                  <a:lnTo>
                    <a:pt x="1461" y="4326"/>
                  </a:lnTo>
                  <a:cubicBezTo>
                    <a:pt x="1500" y="4316"/>
                    <a:pt x="1518" y="4276"/>
                    <a:pt x="1505" y="4242"/>
                  </a:cubicBezTo>
                  <a:lnTo>
                    <a:pt x="136" y="48"/>
                  </a:lnTo>
                  <a:cubicBezTo>
                    <a:pt x="126" y="20"/>
                    <a:pt x="102" y="0"/>
                    <a:pt x="7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60"/>
            <p:cNvSpPr/>
            <p:nvPr/>
          </p:nvSpPr>
          <p:spPr>
            <a:xfrm>
              <a:off x="6476153" y="3736520"/>
              <a:ext cx="778816" cy="1129670"/>
            </a:xfrm>
            <a:custGeom>
              <a:avLst/>
              <a:gdLst/>
              <a:ahLst/>
              <a:cxnLst/>
              <a:rect l="l" t="t" r="r" b="b"/>
              <a:pathLst>
                <a:path w="9252" h="13420" extrusionOk="0">
                  <a:moveTo>
                    <a:pt x="8233" y="1"/>
                  </a:moveTo>
                  <a:cubicBezTo>
                    <a:pt x="7842" y="1"/>
                    <a:pt x="6058" y="2409"/>
                    <a:pt x="5819" y="2827"/>
                  </a:cubicBezTo>
                  <a:cubicBezTo>
                    <a:pt x="5575" y="3255"/>
                    <a:pt x="5210" y="3921"/>
                    <a:pt x="4815" y="4896"/>
                  </a:cubicBezTo>
                  <a:cubicBezTo>
                    <a:pt x="4420" y="5865"/>
                    <a:pt x="3112" y="7264"/>
                    <a:pt x="3112" y="7264"/>
                  </a:cubicBezTo>
                  <a:lnTo>
                    <a:pt x="90" y="7535"/>
                  </a:lnTo>
                  <a:cubicBezTo>
                    <a:pt x="0" y="9315"/>
                    <a:pt x="147" y="10951"/>
                    <a:pt x="563" y="11943"/>
                  </a:cubicBezTo>
                  <a:cubicBezTo>
                    <a:pt x="1052" y="13108"/>
                    <a:pt x="1992" y="13420"/>
                    <a:pt x="2859" y="13420"/>
                  </a:cubicBezTo>
                  <a:cubicBezTo>
                    <a:pt x="3825" y="13420"/>
                    <a:pt x="4699" y="13033"/>
                    <a:pt x="4752" y="13009"/>
                  </a:cubicBezTo>
                  <a:cubicBezTo>
                    <a:pt x="5424" y="12338"/>
                    <a:pt x="9127" y="5713"/>
                    <a:pt x="9189" y="5318"/>
                  </a:cubicBezTo>
                  <a:cubicBezTo>
                    <a:pt x="9251" y="4925"/>
                    <a:pt x="9071" y="4287"/>
                    <a:pt x="8856" y="3983"/>
                  </a:cubicBezTo>
                  <a:cubicBezTo>
                    <a:pt x="8738" y="3815"/>
                    <a:pt x="8528" y="3777"/>
                    <a:pt x="8365" y="3777"/>
                  </a:cubicBezTo>
                  <a:cubicBezTo>
                    <a:pt x="8232" y="3777"/>
                    <a:pt x="8130" y="3802"/>
                    <a:pt x="8130" y="3802"/>
                  </a:cubicBezTo>
                  <a:cubicBezTo>
                    <a:pt x="8130" y="3802"/>
                    <a:pt x="8039" y="3470"/>
                    <a:pt x="7943" y="3193"/>
                  </a:cubicBezTo>
                  <a:cubicBezTo>
                    <a:pt x="7901" y="3062"/>
                    <a:pt x="7721" y="3027"/>
                    <a:pt x="7544" y="3027"/>
                  </a:cubicBezTo>
                  <a:cubicBezTo>
                    <a:pt x="7347" y="3027"/>
                    <a:pt x="7154" y="3070"/>
                    <a:pt x="7154" y="3070"/>
                  </a:cubicBezTo>
                  <a:cubicBezTo>
                    <a:pt x="7154" y="3070"/>
                    <a:pt x="8614" y="64"/>
                    <a:pt x="8247" y="2"/>
                  </a:cubicBezTo>
                  <a:cubicBezTo>
                    <a:pt x="8243" y="1"/>
                    <a:pt x="8238" y="1"/>
                    <a:pt x="8233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60"/>
            <p:cNvSpPr/>
            <p:nvPr/>
          </p:nvSpPr>
          <p:spPr>
            <a:xfrm>
              <a:off x="6481877" y="3743255"/>
              <a:ext cx="745481" cy="1123020"/>
            </a:xfrm>
            <a:custGeom>
              <a:avLst/>
              <a:gdLst/>
              <a:ahLst/>
              <a:cxnLst/>
              <a:rect l="l" t="t" r="r" b="b"/>
              <a:pathLst>
                <a:path w="8856" h="13341" extrusionOk="0">
                  <a:moveTo>
                    <a:pt x="8225" y="176"/>
                  </a:moveTo>
                  <a:cubicBezTo>
                    <a:pt x="8192" y="333"/>
                    <a:pt x="8118" y="570"/>
                    <a:pt x="7989" y="937"/>
                  </a:cubicBezTo>
                  <a:cubicBezTo>
                    <a:pt x="8101" y="632"/>
                    <a:pt x="8192" y="362"/>
                    <a:pt x="8225" y="176"/>
                  </a:cubicBezTo>
                  <a:close/>
                  <a:moveTo>
                    <a:pt x="8135" y="1"/>
                  </a:moveTo>
                  <a:cubicBezTo>
                    <a:pt x="7825" y="170"/>
                    <a:pt x="6443" y="1873"/>
                    <a:pt x="6004" y="2521"/>
                  </a:cubicBezTo>
                  <a:cubicBezTo>
                    <a:pt x="5676" y="3000"/>
                    <a:pt x="5254" y="3874"/>
                    <a:pt x="4877" y="4647"/>
                  </a:cubicBezTo>
                  <a:cubicBezTo>
                    <a:pt x="4757" y="4895"/>
                    <a:pt x="4640" y="5137"/>
                    <a:pt x="4526" y="5363"/>
                  </a:cubicBezTo>
                  <a:cubicBezTo>
                    <a:pt x="4070" y="6271"/>
                    <a:pt x="1195" y="9303"/>
                    <a:pt x="1076" y="9433"/>
                  </a:cubicBezTo>
                  <a:cubicBezTo>
                    <a:pt x="1060" y="9445"/>
                    <a:pt x="1042" y="9456"/>
                    <a:pt x="1026" y="9456"/>
                  </a:cubicBezTo>
                  <a:cubicBezTo>
                    <a:pt x="1008" y="9456"/>
                    <a:pt x="992" y="9450"/>
                    <a:pt x="981" y="9433"/>
                  </a:cubicBezTo>
                  <a:cubicBezTo>
                    <a:pt x="953" y="9411"/>
                    <a:pt x="953" y="9365"/>
                    <a:pt x="974" y="9344"/>
                  </a:cubicBezTo>
                  <a:cubicBezTo>
                    <a:pt x="997" y="9321"/>
                    <a:pt x="2007" y="8254"/>
                    <a:pt x="2931" y="7195"/>
                  </a:cubicBezTo>
                  <a:lnTo>
                    <a:pt x="2931" y="7195"/>
                  </a:lnTo>
                  <a:lnTo>
                    <a:pt x="22" y="7455"/>
                  </a:lnTo>
                  <a:cubicBezTo>
                    <a:pt x="5" y="7798"/>
                    <a:pt x="0" y="8131"/>
                    <a:pt x="0" y="8457"/>
                  </a:cubicBezTo>
                  <a:cubicBezTo>
                    <a:pt x="0" y="9833"/>
                    <a:pt x="157" y="11057"/>
                    <a:pt x="495" y="11863"/>
                  </a:cubicBezTo>
                  <a:cubicBezTo>
                    <a:pt x="981" y="13031"/>
                    <a:pt x="1921" y="13341"/>
                    <a:pt x="2785" y="13341"/>
                  </a:cubicBezTo>
                  <a:cubicBezTo>
                    <a:pt x="3755" y="13341"/>
                    <a:pt x="4628" y="12951"/>
                    <a:pt x="4684" y="12929"/>
                  </a:cubicBezTo>
                  <a:cubicBezTo>
                    <a:pt x="5153" y="12461"/>
                    <a:pt x="7104" y="9089"/>
                    <a:pt x="8254" y="6963"/>
                  </a:cubicBezTo>
                  <a:cubicBezTo>
                    <a:pt x="8247" y="6958"/>
                    <a:pt x="8247" y="6947"/>
                    <a:pt x="8242" y="6942"/>
                  </a:cubicBezTo>
                  <a:cubicBezTo>
                    <a:pt x="8208" y="6880"/>
                    <a:pt x="8197" y="6807"/>
                    <a:pt x="8197" y="6732"/>
                  </a:cubicBezTo>
                  <a:cubicBezTo>
                    <a:pt x="8197" y="6315"/>
                    <a:pt x="8637" y="5785"/>
                    <a:pt x="8637" y="5785"/>
                  </a:cubicBezTo>
                  <a:cubicBezTo>
                    <a:pt x="8637" y="5785"/>
                    <a:pt x="8382" y="5560"/>
                    <a:pt x="8389" y="5131"/>
                  </a:cubicBezTo>
                  <a:cubicBezTo>
                    <a:pt x="8389" y="5087"/>
                    <a:pt x="8389" y="5041"/>
                    <a:pt x="8395" y="4996"/>
                  </a:cubicBezTo>
                  <a:cubicBezTo>
                    <a:pt x="8428" y="4709"/>
                    <a:pt x="8660" y="4460"/>
                    <a:pt x="8856" y="4297"/>
                  </a:cubicBezTo>
                  <a:cubicBezTo>
                    <a:pt x="8850" y="4291"/>
                    <a:pt x="8845" y="4280"/>
                    <a:pt x="8845" y="4270"/>
                  </a:cubicBezTo>
                  <a:cubicBezTo>
                    <a:pt x="8777" y="3830"/>
                    <a:pt x="8332" y="3784"/>
                    <a:pt x="8146" y="3784"/>
                  </a:cubicBezTo>
                  <a:cubicBezTo>
                    <a:pt x="8101" y="3784"/>
                    <a:pt x="8072" y="3789"/>
                    <a:pt x="8067" y="3789"/>
                  </a:cubicBezTo>
                  <a:lnTo>
                    <a:pt x="8062" y="3789"/>
                  </a:lnTo>
                  <a:cubicBezTo>
                    <a:pt x="8028" y="3789"/>
                    <a:pt x="7999" y="3768"/>
                    <a:pt x="7994" y="3734"/>
                  </a:cubicBezTo>
                  <a:cubicBezTo>
                    <a:pt x="7994" y="3728"/>
                    <a:pt x="7909" y="3260"/>
                    <a:pt x="7740" y="3052"/>
                  </a:cubicBezTo>
                  <a:cubicBezTo>
                    <a:pt x="7695" y="2990"/>
                    <a:pt x="7611" y="2967"/>
                    <a:pt x="7515" y="2967"/>
                  </a:cubicBezTo>
                  <a:cubicBezTo>
                    <a:pt x="7368" y="2967"/>
                    <a:pt x="7193" y="3018"/>
                    <a:pt x="7115" y="3052"/>
                  </a:cubicBezTo>
                  <a:cubicBezTo>
                    <a:pt x="7104" y="3057"/>
                    <a:pt x="7097" y="3057"/>
                    <a:pt x="7086" y="3057"/>
                  </a:cubicBezTo>
                  <a:cubicBezTo>
                    <a:pt x="7070" y="3057"/>
                    <a:pt x="7052" y="3052"/>
                    <a:pt x="7041" y="3040"/>
                  </a:cubicBezTo>
                  <a:cubicBezTo>
                    <a:pt x="7018" y="3018"/>
                    <a:pt x="7013" y="2990"/>
                    <a:pt x="7024" y="2967"/>
                  </a:cubicBezTo>
                  <a:cubicBezTo>
                    <a:pt x="7565" y="1704"/>
                    <a:pt x="8118" y="289"/>
                    <a:pt x="8135" y="1"/>
                  </a:cubicBezTo>
                  <a:close/>
                </a:path>
              </a:pathLst>
            </a:custGeom>
            <a:solidFill>
              <a:srgbClr val="FF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60"/>
            <p:cNvSpPr/>
            <p:nvPr/>
          </p:nvSpPr>
          <p:spPr>
            <a:xfrm>
              <a:off x="6562016" y="3731217"/>
              <a:ext cx="675866" cy="808026"/>
            </a:xfrm>
            <a:custGeom>
              <a:avLst/>
              <a:gdLst/>
              <a:ahLst/>
              <a:cxnLst/>
              <a:rect l="l" t="t" r="r" b="b"/>
              <a:pathLst>
                <a:path w="8029" h="9599" extrusionOk="0">
                  <a:moveTo>
                    <a:pt x="7230" y="1"/>
                  </a:moveTo>
                  <a:cubicBezTo>
                    <a:pt x="6853" y="1"/>
                    <a:pt x="5059" y="2410"/>
                    <a:pt x="4939" y="2591"/>
                  </a:cubicBezTo>
                  <a:cubicBezTo>
                    <a:pt x="4612" y="3076"/>
                    <a:pt x="4183" y="3955"/>
                    <a:pt x="3805" y="4728"/>
                  </a:cubicBezTo>
                  <a:cubicBezTo>
                    <a:pt x="3682" y="4981"/>
                    <a:pt x="3563" y="5224"/>
                    <a:pt x="3456" y="5444"/>
                  </a:cubicBezTo>
                  <a:cubicBezTo>
                    <a:pt x="3011" y="6334"/>
                    <a:pt x="56" y="9453"/>
                    <a:pt x="22" y="9487"/>
                  </a:cubicBezTo>
                  <a:cubicBezTo>
                    <a:pt x="1" y="9508"/>
                    <a:pt x="1" y="9554"/>
                    <a:pt x="29" y="9576"/>
                  </a:cubicBezTo>
                  <a:cubicBezTo>
                    <a:pt x="40" y="9593"/>
                    <a:pt x="56" y="9599"/>
                    <a:pt x="74" y="9599"/>
                  </a:cubicBezTo>
                  <a:cubicBezTo>
                    <a:pt x="90" y="9599"/>
                    <a:pt x="108" y="9588"/>
                    <a:pt x="124" y="9576"/>
                  </a:cubicBezTo>
                  <a:cubicBezTo>
                    <a:pt x="243" y="9446"/>
                    <a:pt x="3118" y="6414"/>
                    <a:pt x="3574" y="5506"/>
                  </a:cubicBezTo>
                  <a:cubicBezTo>
                    <a:pt x="3688" y="5280"/>
                    <a:pt x="3805" y="5038"/>
                    <a:pt x="3925" y="4790"/>
                  </a:cubicBezTo>
                  <a:cubicBezTo>
                    <a:pt x="4302" y="4017"/>
                    <a:pt x="4724" y="3143"/>
                    <a:pt x="5052" y="2664"/>
                  </a:cubicBezTo>
                  <a:cubicBezTo>
                    <a:pt x="5491" y="2016"/>
                    <a:pt x="6873" y="313"/>
                    <a:pt x="7183" y="144"/>
                  </a:cubicBezTo>
                  <a:lnTo>
                    <a:pt x="7183" y="144"/>
                  </a:lnTo>
                  <a:cubicBezTo>
                    <a:pt x="7166" y="432"/>
                    <a:pt x="6613" y="1847"/>
                    <a:pt x="6072" y="3110"/>
                  </a:cubicBezTo>
                  <a:cubicBezTo>
                    <a:pt x="6061" y="3133"/>
                    <a:pt x="6066" y="3161"/>
                    <a:pt x="6089" y="3183"/>
                  </a:cubicBezTo>
                  <a:cubicBezTo>
                    <a:pt x="6100" y="3194"/>
                    <a:pt x="6116" y="3200"/>
                    <a:pt x="6133" y="3200"/>
                  </a:cubicBezTo>
                  <a:cubicBezTo>
                    <a:pt x="6143" y="3200"/>
                    <a:pt x="6153" y="3199"/>
                    <a:pt x="6163" y="3195"/>
                  </a:cubicBezTo>
                  <a:cubicBezTo>
                    <a:pt x="6242" y="3163"/>
                    <a:pt x="6411" y="3112"/>
                    <a:pt x="6559" y="3112"/>
                  </a:cubicBezTo>
                  <a:cubicBezTo>
                    <a:pt x="6653" y="3112"/>
                    <a:pt x="6740" y="3133"/>
                    <a:pt x="6788" y="3195"/>
                  </a:cubicBezTo>
                  <a:cubicBezTo>
                    <a:pt x="6957" y="3403"/>
                    <a:pt x="7042" y="3871"/>
                    <a:pt x="7042" y="3877"/>
                  </a:cubicBezTo>
                  <a:cubicBezTo>
                    <a:pt x="7047" y="3911"/>
                    <a:pt x="7081" y="3932"/>
                    <a:pt x="7115" y="3932"/>
                  </a:cubicBezTo>
                  <a:cubicBezTo>
                    <a:pt x="7121" y="3931"/>
                    <a:pt x="7151" y="3928"/>
                    <a:pt x="7197" y="3928"/>
                  </a:cubicBezTo>
                  <a:cubicBezTo>
                    <a:pt x="7385" y="3928"/>
                    <a:pt x="7830" y="3978"/>
                    <a:pt x="7893" y="4413"/>
                  </a:cubicBezTo>
                  <a:cubicBezTo>
                    <a:pt x="7898" y="4448"/>
                    <a:pt x="7926" y="4469"/>
                    <a:pt x="7956" y="4469"/>
                  </a:cubicBezTo>
                  <a:cubicBezTo>
                    <a:pt x="7959" y="4469"/>
                    <a:pt x="7963" y="4469"/>
                    <a:pt x="7966" y="4468"/>
                  </a:cubicBezTo>
                  <a:cubicBezTo>
                    <a:pt x="8005" y="4463"/>
                    <a:pt x="8028" y="4429"/>
                    <a:pt x="8023" y="4395"/>
                  </a:cubicBezTo>
                  <a:cubicBezTo>
                    <a:pt x="7953" y="3914"/>
                    <a:pt x="7499" y="3791"/>
                    <a:pt x="7198" y="3791"/>
                  </a:cubicBezTo>
                  <a:cubicBezTo>
                    <a:pt x="7185" y="3791"/>
                    <a:pt x="7172" y="3791"/>
                    <a:pt x="7160" y="3791"/>
                  </a:cubicBezTo>
                  <a:cubicBezTo>
                    <a:pt x="7133" y="3651"/>
                    <a:pt x="7047" y="3302"/>
                    <a:pt x="6896" y="3110"/>
                  </a:cubicBezTo>
                  <a:cubicBezTo>
                    <a:pt x="6816" y="3009"/>
                    <a:pt x="6688" y="2976"/>
                    <a:pt x="6559" y="2976"/>
                  </a:cubicBezTo>
                  <a:cubicBezTo>
                    <a:pt x="6451" y="2976"/>
                    <a:pt x="6341" y="3000"/>
                    <a:pt x="6259" y="3026"/>
                  </a:cubicBezTo>
                  <a:cubicBezTo>
                    <a:pt x="7493" y="133"/>
                    <a:pt x="7318" y="37"/>
                    <a:pt x="7261" y="8"/>
                  </a:cubicBezTo>
                  <a:cubicBezTo>
                    <a:pt x="7252" y="3"/>
                    <a:pt x="7242" y="1"/>
                    <a:pt x="723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60"/>
            <p:cNvSpPr/>
            <p:nvPr/>
          </p:nvSpPr>
          <p:spPr>
            <a:xfrm>
              <a:off x="7157583" y="3771202"/>
              <a:ext cx="1457123" cy="1261577"/>
            </a:xfrm>
            <a:custGeom>
              <a:avLst/>
              <a:gdLst/>
              <a:ahLst/>
              <a:cxnLst/>
              <a:rect l="l" t="t" r="r" b="b"/>
              <a:pathLst>
                <a:path w="17310" h="14987" extrusionOk="0">
                  <a:moveTo>
                    <a:pt x="1743" y="1"/>
                  </a:moveTo>
                  <a:cubicBezTo>
                    <a:pt x="1731" y="1"/>
                    <a:pt x="1717" y="5"/>
                    <a:pt x="1703" y="14"/>
                  </a:cubicBezTo>
                  <a:cubicBezTo>
                    <a:pt x="1399" y="199"/>
                    <a:pt x="914" y="1930"/>
                    <a:pt x="823" y="2449"/>
                  </a:cubicBezTo>
                  <a:cubicBezTo>
                    <a:pt x="734" y="2962"/>
                    <a:pt x="1128" y="3751"/>
                    <a:pt x="1128" y="3751"/>
                  </a:cubicBezTo>
                  <a:cubicBezTo>
                    <a:pt x="1128" y="3751"/>
                    <a:pt x="430" y="4146"/>
                    <a:pt x="368" y="4664"/>
                  </a:cubicBezTo>
                  <a:cubicBezTo>
                    <a:pt x="305" y="5182"/>
                    <a:pt x="610" y="5453"/>
                    <a:pt x="610" y="5453"/>
                  </a:cubicBezTo>
                  <a:cubicBezTo>
                    <a:pt x="610" y="5453"/>
                    <a:pt x="1" y="6186"/>
                    <a:pt x="215" y="6610"/>
                  </a:cubicBezTo>
                  <a:cubicBezTo>
                    <a:pt x="430" y="7032"/>
                    <a:pt x="2831" y="8859"/>
                    <a:pt x="4742" y="10409"/>
                  </a:cubicBezTo>
                  <a:cubicBezTo>
                    <a:pt x="6654" y="11960"/>
                    <a:pt x="11367" y="14248"/>
                    <a:pt x="11367" y="14248"/>
                  </a:cubicBezTo>
                  <a:cubicBezTo>
                    <a:pt x="12298" y="14820"/>
                    <a:pt x="13126" y="14986"/>
                    <a:pt x="13775" y="14986"/>
                  </a:cubicBezTo>
                  <a:cubicBezTo>
                    <a:pt x="14682" y="14986"/>
                    <a:pt x="15239" y="14661"/>
                    <a:pt x="15239" y="14661"/>
                  </a:cubicBezTo>
                  <a:cubicBezTo>
                    <a:pt x="17309" y="13042"/>
                    <a:pt x="16334" y="9868"/>
                    <a:pt x="15517" y="7190"/>
                  </a:cubicBezTo>
                  <a:lnTo>
                    <a:pt x="15517" y="7190"/>
                  </a:lnTo>
                  <a:lnTo>
                    <a:pt x="11395" y="8679"/>
                  </a:lnTo>
                  <a:cubicBezTo>
                    <a:pt x="11395" y="8679"/>
                    <a:pt x="6079" y="6519"/>
                    <a:pt x="5565" y="6001"/>
                  </a:cubicBezTo>
                  <a:cubicBezTo>
                    <a:pt x="5057" y="5497"/>
                    <a:pt x="3470" y="1045"/>
                    <a:pt x="3122" y="1045"/>
                  </a:cubicBezTo>
                  <a:cubicBezTo>
                    <a:pt x="3115" y="1045"/>
                    <a:pt x="3108" y="1046"/>
                    <a:pt x="3102" y="1050"/>
                  </a:cubicBezTo>
                  <a:cubicBezTo>
                    <a:pt x="2798" y="1231"/>
                    <a:pt x="2769" y="4117"/>
                    <a:pt x="2769" y="4117"/>
                  </a:cubicBezTo>
                  <a:cubicBezTo>
                    <a:pt x="2769" y="4117"/>
                    <a:pt x="2160" y="3571"/>
                    <a:pt x="1979" y="2601"/>
                  </a:cubicBezTo>
                  <a:cubicBezTo>
                    <a:pt x="1802" y="1671"/>
                    <a:pt x="1988" y="1"/>
                    <a:pt x="1743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60"/>
            <p:cNvSpPr/>
            <p:nvPr/>
          </p:nvSpPr>
          <p:spPr>
            <a:xfrm>
              <a:off x="7171810" y="3771286"/>
              <a:ext cx="1372608" cy="1261493"/>
            </a:xfrm>
            <a:custGeom>
              <a:avLst/>
              <a:gdLst/>
              <a:ahLst/>
              <a:cxnLst/>
              <a:rect l="l" t="t" r="r" b="b"/>
              <a:pathLst>
                <a:path w="16306" h="14986" extrusionOk="0">
                  <a:moveTo>
                    <a:pt x="1573" y="0"/>
                  </a:moveTo>
                  <a:cubicBezTo>
                    <a:pt x="1562" y="0"/>
                    <a:pt x="1552" y="6"/>
                    <a:pt x="1534" y="13"/>
                  </a:cubicBezTo>
                  <a:cubicBezTo>
                    <a:pt x="1230" y="198"/>
                    <a:pt x="745" y="1929"/>
                    <a:pt x="654" y="2448"/>
                  </a:cubicBezTo>
                  <a:cubicBezTo>
                    <a:pt x="644" y="2498"/>
                    <a:pt x="638" y="2555"/>
                    <a:pt x="638" y="2617"/>
                  </a:cubicBezTo>
                  <a:cubicBezTo>
                    <a:pt x="638" y="3118"/>
                    <a:pt x="959" y="3750"/>
                    <a:pt x="959" y="3750"/>
                  </a:cubicBezTo>
                  <a:cubicBezTo>
                    <a:pt x="959" y="3750"/>
                    <a:pt x="880" y="3794"/>
                    <a:pt x="774" y="3874"/>
                  </a:cubicBezTo>
                  <a:cubicBezTo>
                    <a:pt x="740" y="3903"/>
                    <a:pt x="701" y="3930"/>
                    <a:pt x="660" y="3964"/>
                  </a:cubicBezTo>
                  <a:cubicBezTo>
                    <a:pt x="464" y="4127"/>
                    <a:pt x="232" y="4376"/>
                    <a:pt x="199" y="4663"/>
                  </a:cubicBezTo>
                  <a:cubicBezTo>
                    <a:pt x="193" y="4708"/>
                    <a:pt x="193" y="4754"/>
                    <a:pt x="193" y="4798"/>
                  </a:cubicBezTo>
                  <a:cubicBezTo>
                    <a:pt x="186" y="5227"/>
                    <a:pt x="441" y="5452"/>
                    <a:pt x="441" y="5452"/>
                  </a:cubicBezTo>
                  <a:cubicBezTo>
                    <a:pt x="441" y="5452"/>
                    <a:pt x="1" y="5982"/>
                    <a:pt x="1" y="6399"/>
                  </a:cubicBezTo>
                  <a:cubicBezTo>
                    <a:pt x="1" y="6474"/>
                    <a:pt x="12" y="6547"/>
                    <a:pt x="46" y="6609"/>
                  </a:cubicBezTo>
                  <a:cubicBezTo>
                    <a:pt x="261" y="7031"/>
                    <a:pt x="2662" y="8858"/>
                    <a:pt x="4573" y="10408"/>
                  </a:cubicBezTo>
                  <a:cubicBezTo>
                    <a:pt x="6485" y="11959"/>
                    <a:pt x="11198" y="14247"/>
                    <a:pt x="11198" y="14247"/>
                  </a:cubicBezTo>
                  <a:cubicBezTo>
                    <a:pt x="12127" y="14822"/>
                    <a:pt x="12957" y="14986"/>
                    <a:pt x="13605" y="14986"/>
                  </a:cubicBezTo>
                  <a:cubicBezTo>
                    <a:pt x="14513" y="14986"/>
                    <a:pt x="15070" y="14660"/>
                    <a:pt x="15070" y="14660"/>
                  </a:cubicBezTo>
                  <a:cubicBezTo>
                    <a:pt x="15990" y="13942"/>
                    <a:pt x="16305" y="12917"/>
                    <a:pt x="16305" y="11767"/>
                  </a:cubicBezTo>
                  <a:cubicBezTo>
                    <a:pt x="16305" y="10397"/>
                    <a:pt x="15855" y="8852"/>
                    <a:pt x="15421" y="7426"/>
                  </a:cubicBezTo>
                  <a:cubicBezTo>
                    <a:pt x="15398" y="7346"/>
                    <a:pt x="15375" y="7268"/>
                    <a:pt x="15348" y="7189"/>
                  </a:cubicBezTo>
                  <a:lnTo>
                    <a:pt x="11226" y="8678"/>
                  </a:lnTo>
                  <a:cubicBezTo>
                    <a:pt x="11226" y="8678"/>
                    <a:pt x="10797" y="8503"/>
                    <a:pt x="10172" y="8238"/>
                  </a:cubicBezTo>
                  <a:cubicBezTo>
                    <a:pt x="10121" y="8215"/>
                    <a:pt x="10064" y="8192"/>
                    <a:pt x="10008" y="8170"/>
                  </a:cubicBezTo>
                  <a:cubicBezTo>
                    <a:pt x="8406" y="7499"/>
                    <a:pt x="5752" y="6360"/>
                    <a:pt x="5396" y="6000"/>
                  </a:cubicBezTo>
                  <a:cubicBezTo>
                    <a:pt x="4888" y="5493"/>
                    <a:pt x="3298" y="1044"/>
                    <a:pt x="2949" y="1044"/>
                  </a:cubicBezTo>
                  <a:cubicBezTo>
                    <a:pt x="2944" y="1044"/>
                    <a:pt x="2938" y="1044"/>
                    <a:pt x="2933" y="1049"/>
                  </a:cubicBezTo>
                  <a:cubicBezTo>
                    <a:pt x="2629" y="1230"/>
                    <a:pt x="2600" y="4111"/>
                    <a:pt x="2600" y="4116"/>
                  </a:cubicBezTo>
                  <a:cubicBezTo>
                    <a:pt x="2600" y="4116"/>
                    <a:pt x="1991" y="3570"/>
                    <a:pt x="1810" y="2600"/>
                  </a:cubicBezTo>
                  <a:cubicBezTo>
                    <a:pt x="1635" y="1676"/>
                    <a:pt x="1822" y="0"/>
                    <a:pt x="1573" y="0"/>
                  </a:cubicBezTo>
                  <a:close/>
                </a:path>
              </a:pathLst>
            </a:custGeom>
            <a:solidFill>
              <a:srgbClr val="FF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60"/>
            <p:cNvSpPr/>
            <p:nvPr/>
          </p:nvSpPr>
          <p:spPr>
            <a:xfrm>
              <a:off x="7160951" y="3767077"/>
              <a:ext cx="1126724" cy="1209219"/>
            </a:xfrm>
            <a:custGeom>
              <a:avLst/>
              <a:gdLst/>
              <a:ahLst/>
              <a:cxnLst/>
              <a:rect l="l" t="t" r="r" b="b"/>
              <a:pathLst>
                <a:path w="13385" h="14365" extrusionOk="0">
                  <a:moveTo>
                    <a:pt x="1663" y="0"/>
                  </a:moveTo>
                  <a:cubicBezTo>
                    <a:pt x="1595" y="0"/>
                    <a:pt x="1545" y="63"/>
                    <a:pt x="1506" y="107"/>
                  </a:cubicBezTo>
                  <a:cubicBezTo>
                    <a:pt x="1173" y="558"/>
                    <a:pt x="604" y="2470"/>
                    <a:pt x="733" y="2892"/>
                  </a:cubicBezTo>
                  <a:cubicBezTo>
                    <a:pt x="840" y="3259"/>
                    <a:pt x="965" y="3631"/>
                    <a:pt x="1004" y="3766"/>
                  </a:cubicBezTo>
                  <a:cubicBezTo>
                    <a:pt x="835" y="3862"/>
                    <a:pt x="288" y="4189"/>
                    <a:pt x="276" y="4635"/>
                  </a:cubicBezTo>
                  <a:cubicBezTo>
                    <a:pt x="265" y="5041"/>
                    <a:pt x="474" y="5418"/>
                    <a:pt x="564" y="5559"/>
                  </a:cubicBezTo>
                  <a:cubicBezTo>
                    <a:pt x="434" y="5644"/>
                    <a:pt x="135" y="5863"/>
                    <a:pt x="51" y="6173"/>
                  </a:cubicBezTo>
                  <a:cubicBezTo>
                    <a:pt x="0" y="6348"/>
                    <a:pt x="23" y="6524"/>
                    <a:pt x="119" y="6693"/>
                  </a:cubicBezTo>
                  <a:cubicBezTo>
                    <a:pt x="395" y="7188"/>
                    <a:pt x="2419" y="8790"/>
                    <a:pt x="3625" y="9748"/>
                  </a:cubicBezTo>
                  <a:cubicBezTo>
                    <a:pt x="3958" y="10013"/>
                    <a:pt x="4228" y="10227"/>
                    <a:pt x="4387" y="10357"/>
                  </a:cubicBezTo>
                  <a:cubicBezTo>
                    <a:pt x="4990" y="10859"/>
                    <a:pt x="9156" y="13170"/>
                    <a:pt x="10723" y="14038"/>
                  </a:cubicBezTo>
                  <a:cubicBezTo>
                    <a:pt x="11022" y="14208"/>
                    <a:pt x="11225" y="14320"/>
                    <a:pt x="11293" y="14359"/>
                  </a:cubicBezTo>
                  <a:cubicBezTo>
                    <a:pt x="11304" y="14365"/>
                    <a:pt x="11316" y="14365"/>
                    <a:pt x="11327" y="14365"/>
                  </a:cubicBezTo>
                  <a:cubicBezTo>
                    <a:pt x="11350" y="14365"/>
                    <a:pt x="11371" y="14354"/>
                    <a:pt x="11383" y="14331"/>
                  </a:cubicBezTo>
                  <a:cubicBezTo>
                    <a:pt x="11405" y="14304"/>
                    <a:pt x="11394" y="14258"/>
                    <a:pt x="11360" y="14241"/>
                  </a:cubicBezTo>
                  <a:cubicBezTo>
                    <a:pt x="11293" y="14202"/>
                    <a:pt x="11084" y="14089"/>
                    <a:pt x="10785" y="13919"/>
                  </a:cubicBezTo>
                  <a:cubicBezTo>
                    <a:pt x="9224" y="13052"/>
                    <a:pt x="5069" y="10745"/>
                    <a:pt x="4471" y="10255"/>
                  </a:cubicBezTo>
                  <a:cubicBezTo>
                    <a:pt x="4314" y="10125"/>
                    <a:pt x="4043" y="9906"/>
                    <a:pt x="3705" y="9641"/>
                  </a:cubicBezTo>
                  <a:cubicBezTo>
                    <a:pt x="2509" y="8694"/>
                    <a:pt x="502" y="7104"/>
                    <a:pt x="231" y="6625"/>
                  </a:cubicBezTo>
                  <a:cubicBezTo>
                    <a:pt x="158" y="6490"/>
                    <a:pt x="135" y="6348"/>
                    <a:pt x="175" y="6212"/>
                  </a:cubicBezTo>
                  <a:cubicBezTo>
                    <a:pt x="276" y="5869"/>
                    <a:pt x="687" y="5644"/>
                    <a:pt x="694" y="5637"/>
                  </a:cubicBezTo>
                  <a:cubicBezTo>
                    <a:pt x="710" y="5626"/>
                    <a:pt x="721" y="5616"/>
                    <a:pt x="728" y="5593"/>
                  </a:cubicBezTo>
                  <a:cubicBezTo>
                    <a:pt x="733" y="5576"/>
                    <a:pt x="728" y="5553"/>
                    <a:pt x="716" y="5543"/>
                  </a:cubicBezTo>
                  <a:cubicBezTo>
                    <a:pt x="710" y="5536"/>
                    <a:pt x="395" y="5096"/>
                    <a:pt x="411" y="4640"/>
                  </a:cubicBezTo>
                  <a:cubicBezTo>
                    <a:pt x="424" y="4200"/>
                    <a:pt x="1111" y="3867"/>
                    <a:pt x="1116" y="3862"/>
                  </a:cubicBezTo>
                  <a:cubicBezTo>
                    <a:pt x="1145" y="3851"/>
                    <a:pt x="1161" y="3811"/>
                    <a:pt x="1150" y="3784"/>
                  </a:cubicBezTo>
                  <a:cubicBezTo>
                    <a:pt x="1150" y="3784"/>
                    <a:pt x="999" y="3310"/>
                    <a:pt x="863" y="2858"/>
                  </a:cubicBezTo>
                  <a:cubicBezTo>
                    <a:pt x="728" y="2402"/>
                    <a:pt x="1455" y="209"/>
                    <a:pt x="1663" y="130"/>
                  </a:cubicBezTo>
                  <a:cubicBezTo>
                    <a:pt x="1764" y="180"/>
                    <a:pt x="1777" y="885"/>
                    <a:pt x="1787" y="1353"/>
                  </a:cubicBezTo>
                  <a:cubicBezTo>
                    <a:pt x="1793" y="1754"/>
                    <a:pt x="1798" y="2171"/>
                    <a:pt x="1838" y="2504"/>
                  </a:cubicBezTo>
                  <a:cubicBezTo>
                    <a:pt x="1951" y="3411"/>
                    <a:pt x="2649" y="4177"/>
                    <a:pt x="2678" y="4211"/>
                  </a:cubicBezTo>
                  <a:cubicBezTo>
                    <a:pt x="2690" y="4227"/>
                    <a:pt x="2709" y="4234"/>
                    <a:pt x="2727" y="4234"/>
                  </a:cubicBezTo>
                  <a:cubicBezTo>
                    <a:pt x="2735" y="4234"/>
                    <a:pt x="2744" y="4232"/>
                    <a:pt x="2751" y="4229"/>
                  </a:cubicBezTo>
                  <a:cubicBezTo>
                    <a:pt x="2779" y="4217"/>
                    <a:pt x="2797" y="4195"/>
                    <a:pt x="2797" y="4166"/>
                  </a:cubicBezTo>
                  <a:cubicBezTo>
                    <a:pt x="2819" y="2774"/>
                    <a:pt x="2927" y="1268"/>
                    <a:pt x="3062" y="1167"/>
                  </a:cubicBezTo>
                  <a:cubicBezTo>
                    <a:pt x="3203" y="1201"/>
                    <a:pt x="3766" y="2221"/>
                    <a:pt x="4866" y="4984"/>
                  </a:cubicBezTo>
                  <a:cubicBezTo>
                    <a:pt x="5113" y="5593"/>
                    <a:pt x="5452" y="6072"/>
                    <a:pt x="5469" y="6089"/>
                  </a:cubicBezTo>
                  <a:cubicBezTo>
                    <a:pt x="5475" y="6100"/>
                    <a:pt x="5480" y="6105"/>
                    <a:pt x="5491" y="6111"/>
                  </a:cubicBezTo>
                  <a:cubicBezTo>
                    <a:pt x="5514" y="6123"/>
                    <a:pt x="7645" y="7279"/>
                    <a:pt x="9252" y="7916"/>
                  </a:cubicBezTo>
                  <a:cubicBezTo>
                    <a:pt x="10848" y="8541"/>
                    <a:pt x="13260" y="9568"/>
                    <a:pt x="13283" y="9579"/>
                  </a:cubicBezTo>
                  <a:cubicBezTo>
                    <a:pt x="13290" y="9581"/>
                    <a:pt x="13297" y="9582"/>
                    <a:pt x="13305" y="9582"/>
                  </a:cubicBezTo>
                  <a:cubicBezTo>
                    <a:pt x="13332" y="9582"/>
                    <a:pt x="13358" y="9566"/>
                    <a:pt x="13367" y="9540"/>
                  </a:cubicBezTo>
                  <a:cubicBezTo>
                    <a:pt x="13385" y="9506"/>
                    <a:pt x="13367" y="9466"/>
                    <a:pt x="13333" y="9454"/>
                  </a:cubicBezTo>
                  <a:cubicBezTo>
                    <a:pt x="13312" y="9443"/>
                    <a:pt x="10898" y="8418"/>
                    <a:pt x="9297" y="7791"/>
                  </a:cubicBezTo>
                  <a:cubicBezTo>
                    <a:pt x="7769" y="7188"/>
                    <a:pt x="5756" y="6100"/>
                    <a:pt x="5571" y="5999"/>
                  </a:cubicBezTo>
                  <a:cubicBezTo>
                    <a:pt x="5514" y="5920"/>
                    <a:pt x="5209" y="5475"/>
                    <a:pt x="4990" y="4934"/>
                  </a:cubicBezTo>
                  <a:cubicBezTo>
                    <a:pt x="3958" y="2345"/>
                    <a:pt x="3310" y="1031"/>
                    <a:pt x="3062" y="1031"/>
                  </a:cubicBezTo>
                  <a:cubicBezTo>
                    <a:pt x="2785" y="1031"/>
                    <a:pt x="2690" y="2600"/>
                    <a:pt x="2667" y="3987"/>
                  </a:cubicBezTo>
                  <a:cubicBezTo>
                    <a:pt x="2464" y="3727"/>
                    <a:pt x="2053" y="3134"/>
                    <a:pt x="1973" y="2486"/>
                  </a:cubicBezTo>
                  <a:cubicBezTo>
                    <a:pt x="1934" y="2160"/>
                    <a:pt x="1928" y="1747"/>
                    <a:pt x="1917" y="1348"/>
                  </a:cubicBezTo>
                  <a:cubicBezTo>
                    <a:pt x="1900" y="462"/>
                    <a:pt x="1884" y="0"/>
                    <a:pt x="166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60"/>
            <p:cNvSpPr/>
            <p:nvPr/>
          </p:nvSpPr>
          <p:spPr>
            <a:xfrm>
              <a:off x="6699649" y="2398155"/>
              <a:ext cx="686304" cy="471734"/>
            </a:xfrm>
            <a:custGeom>
              <a:avLst/>
              <a:gdLst/>
              <a:ahLst/>
              <a:cxnLst/>
              <a:rect l="l" t="t" r="r" b="b"/>
              <a:pathLst>
                <a:path w="8153" h="5604" extrusionOk="0">
                  <a:moveTo>
                    <a:pt x="6437" y="1"/>
                  </a:moveTo>
                  <a:cubicBezTo>
                    <a:pt x="4556" y="1"/>
                    <a:pt x="2674" y="380"/>
                    <a:pt x="1150" y="1446"/>
                  </a:cubicBezTo>
                  <a:cubicBezTo>
                    <a:pt x="671" y="1772"/>
                    <a:pt x="208" y="2230"/>
                    <a:pt x="164" y="2810"/>
                  </a:cubicBezTo>
                  <a:cubicBezTo>
                    <a:pt x="146" y="3047"/>
                    <a:pt x="203" y="3289"/>
                    <a:pt x="164" y="3520"/>
                  </a:cubicBezTo>
                  <a:cubicBezTo>
                    <a:pt x="125" y="3752"/>
                    <a:pt x="0" y="3971"/>
                    <a:pt x="11" y="4202"/>
                  </a:cubicBezTo>
                  <a:cubicBezTo>
                    <a:pt x="23" y="4507"/>
                    <a:pt x="260" y="4756"/>
                    <a:pt x="508" y="4930"/>
                  </a:cubicBezTo>
                  <a:cubicBezTo>
                    <a:pt x="1291" y="5472"/>
                    <a:pt x="2290" y="5579"/>
                    <a:pt x="3242" y="5602"/>
                  </a:cubicBezTo>
                  <a:cubicBezTo>
                    <a:pt x="3312" y="5603"/>
                    <a:pt x="3383" y="5603"/>
                    <a:pt x="3453" y="5603"/>
                  </a:cubicBezTo>
                  <a:cubicBezTo>
                    <a:pt x="4300" y="5603"/>
                    <a:pt x="5186" y="5500"/>
                    <a:pt x="5841" y="4970"/>
                  </a:cubicBezTo>
                  <a:cubicBezTo>
                    <a:pt x="6310" y="4598"/>
                    <a:pt x="6602" y="4045"/>
                    <a:pt x="6833" y="3492"/>
                  </a:cubicBezTo>
                  <a:cubicBezTo>
                    <a:pt x="7273" y="2472"/>
                    <a:pt x="7567" y="1389"/>
                    <a:pt x="7702" y="284"/>
                  </a:cubicBezTo>
                  <a:lnTo>
                    <a:pt x="8152" y="99"/>
                  </a:lnTo>
                  <a:cubicBezTo>
                    <a:pt x="7587" y="36"/>
                    <a:pt x="7012" y="1"/>
                    <a:pt x="643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60"/>
            <p:cNvSpPr/>
            <p:nvPr/>
          </p:nvSpPr>
          <p:spPr>
            <a:xfrm>
              <a:off x="7173241" y="3092213"/>
              <a:ext cx="396395" cy="489075"/>
            </a:xfrm>
            <a:custGeom>
              <a:avLst/>
              <a:gdLst/>
              <a:ahLst/>
              <a:cxnLst/>
              <a:rect l="l" t="t" r="r" b="b"/>
              <a:pathLst>
                <a:path w="4709" h="5810" extrusionOk="0">
                  <a:moveTo>
                    <a:pt x="4189" y="0"/>
                  </a:moveTo>
                  <a:lnTo>
                    <a:pt x="0" y="2491"/>
                  </a:lnTo>
                  <a:lnTo>
                    <a:pt x="29" y="4679"/>
                  </a:lnTo>
                  <a:cubicBezTo>
                    <a:pt x="29" y="4679"/>
                    <a:pt x="1005" y="5810"/>
                    <a:pt x="2392" y="5810"/>
                  </a:cubicBezTo>
                  <a:cubicBezTo>
                    <a:pt x="2533" y="5810"/>
                    <a:pt x="2677" y="5798"/>
                    <a:pt x="2825" y="5773"/>
                  </a:cubicBezTo>
                  <a:cubicBezTo>
                    <a:pt x="4432" y="5497"/>
                    <a:pt x="4709" y="3675"/>
                    <a:pt x="4709" y="3675"/>
                  </a:cubicBezTo>
                  <a:lnTo>
                    <a:pt x="4189" y="0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60"/>
            <p:cNvSpPr/>
            <p:nvPr/>
          </p:nvSpPr>
          <p:spPr>
            <a:xfrm>
              <a:off x="7553899" y="3291549"/>
              <a:ext cx="2441" cy="17172"/>
            </a:xfrm>
            <a:custGeom>
              <a:avLst/>
              <a:gdLst/>
              <a:ahLst/>
              <a:cxnLst/>
              <a:rect l="l" t="t" r="r" b="b"/>
              <a:pathLst>
                <a:path w="29" h="204" extrusionOk="0">
                  <a:moveTo>
                    <a:pt x="0" y="0"/>
                  </a:moveTo>
                  <a:lnTo>
                    <a:pt x="0" y="0"/>
                  </a:lnTo>
                  <a:lnTo>
                    <a:pt x="29" y="203"/>
                  </a:lnTo>
                  <a:close/>
                </a:path>
              </a:pathLst>
            </a:custGeom>
            <a:solidFill>
              <a:srgbClr val="FC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60"/>
            <p:cNvSpPr/>
            <p:nvPr/>
          </p:nvSpPr>
          <p:spPr>
            <a:xfrm>
              <a:off x="7316177" y="3492653"/>
              <a:ext cx="218274" cy="88387"/>
            </a:xfrm>
            <a:custGeom>
              <a:avLst/>
              <a:gdLst/>
              <a:ahLst/>
              <a:cxnLst/>
              <a:rect l="l" t="t" r="r" b="b"/>
              <a:pathLst>
                <a:path w="2593" h="1050" extrusionOk="0">
                  <a:moveTo>
                    <a:pt x="2593" y="1"/>
                  </a:moveTo>
                  <a:cubicBezTo>
                    <a:pt x="2311" y="447"/>
                    <a:pt x="1854" y="892"/>
                    <a:pt x="1127" y="1016"/>
                  </a:cubicBezTo>
                  <a:cubicBezTo>
                    <a:pt x="981" y="1039"/>
                    <a:pt x="839" y="1049"/>
                    <a:pt x="698" y="1049"/>
                  </a:cubicBezTo>
                  <a:cubicBezTo>
                    <a:pt x="451" y="1049"/>
                    <a:pt x="220" y="1016"/>
                    <a:pt x="0" y="960"/>
                  </a:cubicBezTo>
                  <a:cubicBezTo>
                    <a:pt x="220" y="1016"/>
                    <a:pt x="451" y="1049"/>
                    <a:pt x="698" y="1049"/>
                  </a:cubicBezTo>
                  <a:cubicBezTo>
                    <a:pt x="839" y="1049"/>
                    <a:pt x="981" y="1039"/>
                    <a:pt x="1127" y="1016"/>
                  </a:cubicBezTo>
                  <a:cubicBezTo>
                    <a:pt x="1854" y="892"/>
                    <a:pt x="2311" y="447"/>
                    <a:pt x="2593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60"/>
            <p:cNvSpPr/>
            <p:nvPr/>
          </p:nvSpPr>
          <p:spPr>
            <a:xfrm>
              <a:off x="7174672" y="3222185"/>
              <a:ext cx="394964" cy="358851"/>
            </a:xfrm>
            <a:custGeom>
              <a:avLst/>
              <a:gdLst/>
              <a:ahLst/>
              <a:cxnLst/>
              <a:rect l="l" t="t" r="r" b="b"/>
              <a:pathLst>
                <a:path w="4692" h="4263" extrusionOk="0">
                  <a:moveTo>
                    <a:pt x="4083" y="0"/>
                  </a:moveTo>
                  <a:lnTo>
                    <a:pt x="1370" y="1303"/>
                  </a:lnTo>
                  <a:lnTo>
                    <a:pt x="1263" y="1360"/>
                  </a:lnTo>
                  <a:cubicBezTo>
                    <a:pt x="1263" y="1360"/>
                    <a:pt x="1252" y="1366"/>
                    <a:pt x="1224" y="1371"/>
                  </a:cubicBezTo>
                  <a:lnTo>
                    <a:pt x="1" y="2470"/>
                  </a:lnTo>
                  <a:lnTo>
                    <a:pt x="1" y="2476"/>
                  </a:lnTo>
                  <a:lnTo>
                    <a:pt x="12" y="3135"/>
                  </a:lnTo>
                  <a:cubicBezTo>
                    <a:pt x="12" y="3135"/>
                    <a:pt x="677" y="3903"/>
                    <a:pt x="1681" y="4173"/>
                  </a:cubicBezTo>
                  <a:cubicBezTo>
                    <a:pt x="1901" y="4229"/>
                    <a:pt x="2132" y="4262"/>
                    <a:pt x="2379" y="4262"/>
                  </a:cubicBezTo>
                  <a:cubicBezTo>
                    <a:pt x="2520" y="4262"/>
                    <a:pt x="2662" y="4252"/>
                    <a:pt x="2808" y="4229"/>
                  </a:cubicBezTo>
                  <a:cubicBezTo>
                    <a:pt x="3535" y="4105"/>
                    <a:pt x="3992" y="3660"/>
                    <a:pt x="4274" y="3214"/>
                  </a:cubicBezTo>
                  <a:cubicBezTo>
                    <a:pt x="4607" y="2679"/>
                    <a:pt x="4692" y="2131"/>
                    <a:pt x="4692" y="2131"/>
                  </a:cubicBezTo>
                  <a:lnTo>
                    <a:pt x="4534" y="1027"/>
                  </a:lnTo>
                  <a:lnTo>
                    <a:pt x="4505" y="824"/>
                  </a:lnTo>
                  <a:cubicBezTo>
                    <a:pt x="4500" y="841"/>
                    <a:pt x="4500" y="858"/>
                    <a:pt x="4494" y="869"/>
                  </a:cubicBezTo>
                  <a:cubicBezTo>
                    <a:pt x="4364" y="593"/>
                    <a:pt x="4195" y="299"/>
                    <a:pt x="4083" y="0"/>
                  </a:cubicBezTo>
                  <a:close/>
                </a:path>
              </a:pathLst>
            </a:custGeom>
            <a:solidFill>
              <a:srgbClr val="FF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60"/>
            <p:cNvSpPr/>
            <p:nvPr/>
          </p:nvSpPr>
          <p:spPr>
            <a:xfrm>
              <a:off x="7173746" y="3311500"/>
              <a:ext cx="132496" cy="119196"/>
            </a:xfrm>
            <a:custGeom>
              <a:avLst/>
              <a:gdLst/>
              <a:ahLst/>
              <a:cxnLst/>
              <a:rect l="l" t="t" r="r" b="b"/>
              <a:pathLst>
                <a:path w="1574" h="1416" extrusionOk="0">
                  <a:moveTo>
                    <a:pt x="1573" y="0"/>
                  </a:moveTo>
                  <a:lnTo>
                    <a:pt x="1" y="417"/>
                  </a:lnTo>
                  <a:lnTo>
                    <a:pt x="12" y="1415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60"/>
            <p:cNvSpPr/>
            <p:nvPr/>
          </p:nvSpPr>
          <p:spPr>
            <a:xfrm>
              <a:off x="6848562" y="2446979"/>
              <a:ext cx="748091" cy="917541"/>
            </a:xfrm>
            <a:custGeom>
              <a:avLst/>
              <a:gdLst/>
              <a:ahLst/>
              <a:cxnLst/>
              <a:rect l="l" t="t" r="r" b="b"/>
              <a:pathLst>
                <a:path w="8887" h="10900" extrusionOk="0">
                  <a:moveTo>
                    <a:pt x="4484" y="1"/>
                  </a:moveTo>
                  <a:cubicBezTo>
                    <a:pt x="3871" y="1"/>
                    <a:pt x="3261" y="129"/>
                    <a:pt x="2702" y="380"/>
                  </a:cubicBezTo>
                  <a:cubicBezTo>
                    <a:pt x="2178" y="612"/>
                    <a:pt x="1704" y="945"/>
                    <a:pt x="1309" y="1374"/>
                  </a:cubicBezTo>
                  <a:cubicBezTo>
                    <a:pt x="339" y="2428"/>
                    <a:pt x="1" y="3781"/>
                    <a:pt x="216" y="5049"/>
                  </a:cubicBezTo>
                  <a:cubicBezTo>
                    <a:pt x="244" y="5387"/>
                    <a:pt x="295" y="5850"/>
                    <a:pt x="362" y="6357"/>
                  </a:cubicBezTo>
                  <a:cubicBezTo>
                    <a:pt x="373" y="6425"/>
                    <a:pt x="380" y="6492"/>
                    <a:pt x="391" y="6560"/>
                  </a:cubicBezTo>
                  <a:cubicBezTo>
                    <a:pt x="453" y="6983"/>
                    <a:pt x="521" y="7429"/>
                    <a:pt x="604" y="7868"/>
                  </a:cubicBezTo>
                  <a:cubicBezTo>
                    <a:pt x="627" y="7986"/>
                    <a:pt x="650" y="8111"/>
                    <a:pt x="677" y="8223"/>
                  </a:cubicBezTo>
                  <a:cubicBezTo>
                    <a:pt x="684" y="8262"/>
                    <a:pt x="695" y="8296"/>
                    <a:pt x="700" y="8330"/>
                  </a:cubicBezTo>
                  <a:cubicBezTo>
                    <a:pt x="700" y="8337"/>
                    <a:pt x="700" y="8342"/>
                    <a:pt x="706" y="8347"/>
                  </a:cubicBezTo>
                  <a:cubicBezTo>
                    <a:pt x="729" y="8454"/>
                    <a:pt x="745" y="8516"/>
                    <a:pt x="757" y="8567"/>
                  </a:cubicBezTo>
                  <a:cubicBezTo>
                    <a:pt x="1114" y="8415"/>
                    <a:pt x="1500" y="8338"/>
                    <a:pt x="1889" y="8338"/>
                  </a:cubicBezTo>
                  <a:cubicBezTo>
                    <a:pt x="2034" y="8338"/>
                    <a:pt x="2180" y="8349"/>
                    <a:pt x="2324" y="8370"/>
                  </a:cubicBezTo>
                  <a:cubicBezTo>
                    <a:pt x="1828" y="8561"/>
                    <a:pt x="1338" y="8826"/>
                    <a:pt x="903" y="9142"/>
                  </a:cubicBezTo>
                  <a:cubicBezTo>
                    <a:pt x="1112" y="9875"/>
                    <a:pt x="1338" y="10523"/>
                    <a:pt x="1704" y="10731"/>
                  </a:cubicBezTo>
                  <a:cubicBezTo>
                    <a:pt x="1916" y="10855"/>
                    <a:pt x="2262" y="10900"/>
                    <a:pt x="2656" y="10900"/>
                  </a:cubicBezTo>
                  <a:cubicBezTo>
                    <a:pt x="3724" y="10900"/>
                    <a:pt x="5137" y="10569"/>
                    <a:pt x="5137" y="10569"/>
                  </a:cubicBezTo>
                  <a:lnTo>
                    <a:pt x="5244" y="10512"/>
                  </a:lnTo>
                  <a:lnTo>
                    <a:pt x="8018" y="9182"/>
                  </a:lnTo>
                  <a:cubicBezTo>
                    <a:pt x="8249" y="8511"/>
                    <a:pt x="8424" y="7817"/>
                    <a:pt x="8554" y="7158"/>
                  </a:cubicBezTo>
                  <a:cubicBezTo>
                    <a:pt x="8853" y="5607"/>
                    <a:pt x="8887" y="4237"/>
                    <a:pt x="8762" y="3797"/>
                  </a:cubicBezTo>
                  <a:cubicBezTo>
                    <a:pt x="8605" y="2495"/>
                    <a:pt x="7856" y="1267"/>
                    <a:pt x="6581" y="544"/>
                  </a:cubicBezTo>
                  <a:cubicBezTo>
                    <a:pt x="5929" y="179"/>
                    <a:pt x="5204" y="1"/>
                    <a:pt x="4484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60"/>
            <p:cNvSpPr/>
            <p:nvPr/>
          </p:nvSpPr>
          <p:spPr>
            <a:xfrm>
              <a:off x="6861441" y="2567776"/>
              <a:ext cx="656926" cy="796830"/>
            </a:xfrm>
            <a:custGeom>
              <a:avLst/>
              <a:gdLst/>
              <a:ahLst/>
              <a:cxnLst/>
              <a:rect l="l" t="t" r="r" b="b"/>
              <a:pathLst>
                <a:path w="7804" h="9466" extrusionOk="0">
                  <a:moveTo>
                    <a:pt x="1100" y="1"/>
                  </a:moveTo>
                  <a:cubicBezTo>
                    <a:pt x="355" y="834"/>
                    <a:pt x="1" y="1861"/>
                    <a:pt x="1" y="2876"/>
                  </a:cubicBezTo>
                  <a:cubicBezTo>
                    <a:pt x="1" y="3124"/>
                    <a:pt x="24" y="3371"/>
                    <a:pt x="63" y="3614"/>
                  </a:cubicBezTo>
                  <a:cubicBezTo>
                    <a:pt x="91" y="3952"/>
                    <a:pt x="142" y="4415"/>
                    <a:pt x="209" y="4922"/>
                  </a:cubicBezTo>
                  <a:cubicBezTo>
                    <a:pt x="220" y="4990"/>
                    <a:pt x="227" y="5057"/>
                    <a:pt x="238" y="5125"/>
                  </a:cubicBezTo>
                  <a:lnTo>
                    <a:pt x="238" y="5130"/>
                  </a:lnTo>
                  <a:cubicBezTo>
                    <a:pt x="378" y="5057"/>
                    <a:pt x="464" y="5013"/>
                    <a:pt x="464" y="5013"/>
                  </a:cubicBezTo>
                  <a:lnTo>
                    <a:pt x="740" y="6670"/>
                  </a:lnTo>
                  <a:cubicBezTo>
                    <a:pt x="740" y="6670"/>
                    <a:pt x="649" y="6676"/>
                    <a:pt x="503" y="6686"/>
                  </a:cubicBezTo>
                  <a:cubicBezTo>
                    <a:pt x="508" y="6720"/>
                    <a:pt x="519" y="6754"/>
                    <a:pt x="524" y="6788"/>
                  </a:cubicBezTo>
                  <a:cubicBezTo>
                    <a:pt x="531" y="6827"/>
                    <a:pt x="542" y="6861"/>
                    <a:pt x="547" y="6895"/>
                  </a:cubicBezTo>
                  <a:cubicBezTo>
                    <a:pt x="547" y="6902"/>
                    <a:pt x="547" y="6907"/>
                    <a:pt x="553" y="6912"/>
                  </a:cubicBezTo>
                  <a:cubicBezTo>
                    <a:pt x="576" y="7019"/>
                    <a:pt x="592" y="7081"/>
                    <a:pt x="604" y="7132"/>
                  </a:cubicBezTo>
                  <a:cubicBezTo>
                    <a:pt x="959" y="6980"/>
                    <a:pt x="1348" y="6902"/>
                    <a:pt x="1737" y="6902"/>
                  </a:cubicBezTo>
                  <a:cubicBezTo>
                    <a:pt x="1878" y="6902"/>
                    <a:pt x="2025" y="6912"/>
                    <a:pt x="2171" y="6935"/>
                  </a:cubicBezTo>
                  <a:cubicBezTo>
                    <a:pt x="1675" y="7126"/>
                    <a:pt x="1185" y="7391"/>
                    <a:pt x="750" y="7707"/>
                  </a:cubicBezTo>
                  <a:cubicBezTo>
                    <a:pt x="959" y="8440"/>
                    <a:pt x="1185" y="9088"/>
                    <a:pt x="1551" y="9296"/>
                  </a:cubicBezTo>
                  <a:cubicBezTo>
                    <a:pt x="1760" y="9421"/>
                    <a:pt x="2109" y="9466"/>
                    <a:pt x="2499" y="9466"/>
                  </a:cubicBezTo>
                  <a:cubicBezTo>
                    <a:pt x="3569" y="9466"/>
                    <a:pt x="4984" y="9134"/>
                    <a:pt x="4984" y="9134"/>
                  </a:cubicBezTo>
                  <a:lnTo>
                    <a:pt x="5091" y="9077"/>
                  </a:lnTo>
                  <a:lnTo>
                    <a:pt x="7804" y="7774"/>
                  </a:lnTo>
                  <a:cubicBezTo>
                    <a:pt x="7753" y="7651"/>
                    <a:pt x="7713" y="7521"/>
                    <a:pt x="7690" y="7391"/>
                  </a:cubicBezTo>
                  <a:cubicBezTo>
                    <a:pt x="7662" y="7245"/>
                    <a:pt x="7651" y="7098"/>
                    <a:pt x="7646" y="6952"/>
                  </a:cubicBezTo>
                  <a:cubicBezTo>
                    <a:pt x="7370" y="7042"/>
                    <a:pt x="7149" y="7064"/>
                    <a:pt x="7003" y="7064"/>
                  </a:cubicBezTo>
                  <a:cubicBezTo>
                    <a:pt x="6868" y="7064"/>
                    <a:pt x="6789" y="7048"/>
                    <a:pt x="6789" y="7048"/>
                  </a:cubicBezTo>
                  <a:lnTo>
                    <a:pt x="5960" y="5768"/>
                  </a:lnTo>
                  <a:cubicBezTo>
                    <a:pt x="5960" y="5768"/>
                    <a:pt x="6191" y="5143"/>
                    <a:pt x="6586" y="4623"/>
                  </a:cubicBezTo>
                  <a:lnTo>
                    <a:pt x="6586" y="4623"/>
                  </a:lnTo>
                  <a:cubicBezTo>
                    <a:pt x="6371" y="4764"/>
                    <a:pt x="6186" y="4950"/>
                    <a:pt x="6079" y="5176"/>
                  </a:cubicBezTo>
                  <a:cubicBezTo>
                    <a:pt x="5796" y="5080"/>
                    <a:pt x="5509" y="4990"/>
                    <a:pt x="5260" y="4831"/>
                  </a:cubicBezTo>
                  <a:cubicBezTo>
                    <a:pt x="5007" y="4680"/>
                    <a:pt x="4787" y="4459"/>
                    <a:pt x="4697" y="4183"/>
                  </a:cubicBezTo>
                  <a:cubicBezTo>
                    <a:pt x="4584" y="3834"/>
                    <a:pt x="4685" y="3411"/>
                    <a:pt x="4448" y="3124"/>
                  </a:cubicBezTo>
                  <a:cubicBezTo>
                    <a:pt x="4245" y="2876"/>
                    <a:pt x="3886" y="2830"/>
                    <a:pt x="3569" y="2768"/>
                  </a:cubicBezTo>
                  <a:cubicBezTo>
                    <a:pt x="2938" y="2639"/>
                    <a:pt x="2335" y="2351"/>
                    <a:pt x="1884" y="1906"/>
                  </a:cubicBezTo>
                  <a:cubicBezTo>
                    <a:pt x="1427" y="1461"/>
                    <a:pt x="1128" y="863"/>
                    <a:pt x="1089" y="238"/>
                  </a:cubicBezTo>
                  <a:cubicBezTo>
                    <a:pt x="1089" y="158"/>
                    <a:pt x="1089" y="79"/>
                    <a:pt x="1100" y="1"/>
                  </a:cubicBezTo>
                  <a:close/>
                </a:path>
              </a:pathLst>
            </a:custGeom>
            <a:solidFill>
              <a:srgbClr val="FF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60"/>
            <p:cNvSpPr/>
            <p:nvPr/>
          </p:nvSpPr>
          <p:spPr>
            <a:xfrm>
              <a:off x="7027106" y="2952559"/>
              <a:ext cx="253039" cy="216843"/>
            </a:xfrm>
            <a:custGeom>
              <a:avLst/>
              <a:gdLst/>
              <a:ahLst/>
              <a:cxnLst/>
              <a:rect l="l" t="t" r="r" b="b"/>
              <a:pathLst>
                <a:path w="3006" h="2576" extrusionOk="0">
                  <a:moveTo>
                    <a:pt x="1451" y="1"/>
                  </a:moveTo>
                  <a:cubicBezTo>
                    <a:pt x="1052" y="1"/>
                    <a:pt x="664" y="176"/>
                    <a:pt x="417" y="509"/>
                  </a:cubicBezTo>
                  <a:cubicBezTo>
                    <a:pt x="0" y="1079"/>
                    <a:pt x="146" y="1884"/>
                    <a:pt x="750" y="2313"/>
                  </a:cubicBezTo>
                  <a:cubicBezTo>
                    <a:pt x="996" y="2490"/>
                    <a:pt x="1281" y="2575"/>
                    <a:pt x="1561" y="2575"/>
                  </a:cubicBezTo>
                  <a:cubicBezTo>
                    <a:pt x="1960" y="2575"/>
                    <a:pt x="2348" y="2400"/>
                    <a:pt x="2594" y="2065"/>
                  </a:cubicBezTo>
                  <a:cubicBezTo>
                    <a:pt x="3005" y="1501"/>
                    <a:pt x="2859" y="695"/>
                    <a:pt x="2256" y="260"/>
                  </a:cubicBezTo>
                  <a:cubicBezTo>
                    <a:pt x="2011" y="85"/>
                    <a:pt x="1728" y="1"/>
                    <a:pt x="1451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60"/>
            <p:cNvSpPr/>
            <p:nvPr/>
          </p:nvSpPr>
          <p:spPr>
            <a:xfrm>
              <a:off x="6951092" y="2934208"/>
              <a:ext cx="61366" cy="78201"/>
            </a:xfrm>
            <a:custGeom>
              <a:avLst/>
              <a:gdLst/>
              <a:ahLst/>
              <a:cxnLst/>
              <a:rect l="l" t="t" r="r" b="b"/>
              <a:pathLst>
                <a:path w="729" h="929" extrusionOk="0">
                  <a:moveTo>
                    <a:pt x="314" y="1"/>
                  </a:moveTo>
                  <a:cubicBezTo>
                    <a:pt x="300" y="1"/>
                    <a:pt x="286" y="2"/>
                    <a:pt x="271" y="5"/>
                  </a:cubicBezTo>
                  <a:cubicBezTo>
                    <a:pt x="97" y="39"/>
                    <a:pt x="1" y="275"/>
                    <a:pt x="52" y="524"/>
                  </a:cubicBezTo>
                  <a:cubicBezTo>
                    <a:pt x="98" y="757"/>
                    <a:pt x="255" y="929"/>
                    <a:pt x="411" y="929"/>
                  </a:cubicBezTo>
                  <a:cubicBezTo>
                    <a:pt x="425" y="929"/>
                    <a:pt x="439" y="928"/>
                    <a:pt x="453" y="925"/>
                  </a:cubicBezTo>
                  <a:cubicBezTo>
                    <a:pt x="627" y="891"/>
                    <a:pt x="729" y="654"/>
                    <a:pt x="677" y="400"/>
                  </a:cubicBezTo>
                  <a:cubicBezTo>
                    <a:pt x="631" y="172"/>
                    <a:pt x="475" y="1"/>
                    <a:pt x="314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60"/>
            <p:cNvSpPr/>
            <p:nvPr/>
          </p:nvSpPr>
          <p:spPr>
            <a:xfrm>
              <a:off x="6674900" y="2989682"/>
              <a:ext cx="248830" cy="144029"/>
            </a:xfrm>
            <a:custGeom>
              <a:avLst/>
              <a:gdLst/>
              <a:ahLst/>
              <a:cxnLst/>
              <a:rect l="l" t="t" r="r" b="b"/>
              <a:pathLst>
                <a:path w="2956" h="1711" extrusionOk="0">
                  <a:moveTo>
                    <a:pt x="2680" y="1"/>
                  </a:moveTo>
                  <a:cubicBezTo>
                    <a:pt x="2680" y="1"/>
                    <a:pt x="1" y="1354"/>
                    <a:pt x="237" y="1585"/>
                  </a:cubicBezTo>
                  <a:cubicBezTo>
                    <a:pt x="337" y="1682"/>
                    <a:pt x="839" y="1710"/>
                    <a:pt x="1385" y="1710"/>
                  </a:cubicBezTo>
                  <a:cubicBezTo>
                    <a:pt x="2129" y="1710"/>
                    <a:pt x="2956" y="1658"/>
                    <a:pt x="2956" y="1658"/>
                  </a:cubicBezTo>
                  <a:lnTo>
                    <a:pt x="2680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60"/>
            <p:cNvSpPr/>
            <p:nvPr/>
          </p:nvSpPr>
          <p:spPr>
            <a:xfrm>
              <a:off x="6693503" y="2989682"/>
              <a:ext cx="230227" cy="143860"/>
            </a:xfrm>
            <a:custGeom>
              <a:avLst/>
              <a:gdLst/>
              <a:ahLst/>
              <a:cxnLst/>
              <a:rect l="l" t="t" r="r" b="b"/>
              <a:pathLst>
                <a:path w="2735" h="1709" extrusionOk="0">
                  <a:moveTo>
                    <a:pt x="2459" y="1"/>
                  </a:moveTo>
                  <a:cubicBezTo>
                    <a:pt x="2459" y="1"/>
                    <a:pt x="5" y="1240"/>
                    <a:pt x="0" y="1545"/>
                  </a:cubicBezTo>
                  <a:cubicBezTo>
                    <a:pt x="0" y="1562"/>
                    <a:pt x="5" y="1573"/>
                    <a:pt x="16" y="1585"/>
                  </a:cubicBezTo>
                  <a:cubicBezTo>
                    <a:pt x="118" y="1680"/>
                    <a:pt x="625" y="1708"/>
                    <a:pt x="1179" y="1708"/>
                  </a:cubicBezTo>
                  <a:cubicBezTo>
                    <a:pt x="1923" y="1708"/>
                    <a:pt x="2735" y="1658"/>
                    <a:pt x="2735" y="1658"/>
                  </a:cubicBezTo>
                  <a:lnTo>
                    <a:pt x="2459" y="1"/>
                  </a:lnTo>
                  <a:close/>
                </a:path>
              </a:pathLst>
            </a:custGeom>
            <a:solidFill>
              <a:srgbClr val="FF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60"/>
            <p:cNvSpPr/>
            <p:nvPr/>
          </p:nvSpPr>
          <p:spPr>
            <a:xfrm>
              <a:off x="6949745" y="2401775"/>
              <a:ext cx="783109" cy="893551"/>
            </a:xfrm>
            <a:custGeom>
              <a:avLst/>
              <a:gdLst/>
              <a:ahLst/>
              <a:cxnLst/>
              <a:rect l="l" t="t" r="r" b="b"/>
              <a:pathLst>
                <a:path w="9303" h="10615" extrusionOk="0">
                  <a:moveTo>
                    <a:pt x="4388" y="0"/>
                  </a:moveTo>
                  <a:cubicBezTo>
                    <a:pt x="3980" y="0"/>
                    <a:pt x="3571" y="23"/>
                    <a:pt x="3169" y="61"/>
                  </a:cubicBezTo>
                  <a:cubicBezTo>
                    <a:pt x="2493" y="123"/>
                    <a:pt x="1804" y="225"/>
                    <a:pt x="1190" y="524"/>
                  </a:cubicBezTo>
                  <a:cubicBezTo>
                    <a:pt x="581" y="823"/>
                    <a:pt x="0" y="1549"/>
                    <a:pt x="40" y="2210"/>
                  </a:cubicBezTo>
                  <a:cubicBezTo>
                    <a:pt x="79" y="2835"/>
                    <a:pt x="378" y="3433"/>
                    <a:pt x="835" y="3878"/>
                  </a:cubicBezTo>
                  <a:cubicBezTo>
                    <a:pt x="1286" y="4323"/>
                    <a:pt x="1889" y="4611"/>
                    <a:pt x="2520" y="4740"/>
                  </a:cubicBezTo>
                  <a:cubicBezTo>
                    <a:pt x="2837" y="4802"/>
                    <a:pt x="3196" y="4848"/>
                    <a:pt x="3399" y="5096"/>
                  </a:cubicBezTo>
                  <a:cubicBezTo>
                    <a:pt x="3636" y="5383"/>
                    <a:pt x="3535" y="5806"/>
                    <a:pt x="3648" y="6155"/>
                  </a:cubicBezTo>
                  <a:cubicBezTo>
                    <a:pt x="3738" y="6431"/>
                    <a:pt x="3958" y="6652"/>
                    <a:pt x="4211" y="6803"/>
                  </a:cubicBezTo>
                  <a:cubicBezTo>
                    <a:pt x="4460" y="6962"/>
                    <a:pt x="4747" y="7052"/>
                    <a:pt x="5030" y="7148"/>
                  </a:cubicBezTo>
                  <a:cubicBezTo>
                    <a:pt x="5187" y="6821"/>
                    <a:pt x="5514" y="6573"/>
                    <a:pt x="5853" y="6426"/>
                  </a:cubicBezTo>
                  <a:cubicBezTo>
                    <a:pt x="6086" y="6325"/>
                    <a:pt x="6330" y="6245"/>
                    <a:pt x="6583" y="6245"/>
                  </a:cubicBezTo>
                  <a:cubicBezTo>
                    <a:pt x="6599" y="6245"/>
                    <a:pt x="6615" y="6245"/>
                    <a:pt x="6631" y="6246"/>
                  </a:cubicBezTo>
                  <a:cubicBezTo>
                    <a:pt x="6896" y="6257"/>
                    <a:pt x="7172" y="6387"/>
                    <a:pt x="7296" y="6618"/>
                  </a:cubicBezTo>
                  <a:cubicBezTo>
                    <a:pt x="6823" y="7458"/>
                    <a:pt x="6472" y="8422"/>
                    <a:pt x="6641" y="9363"/>
                  </a:cubicBezTo>
                  <a:cubicBezTo>
                    <a:pt x="6714" y="9792"/>
                    <a:pt x="6985" y="10220"/>
                    <a:pt x="7166" y="10615"/>
                  </a:cubicBezTo>
                  <a:cubicBezTo>
                    <a:pt x="7549" y="9205"/>
                    <a:pt x="8124" y="7937"/>
                    <a:pt x="8582" y="6550"/>
                  </a:cubicBezTo>
                  <a:cubicBezTo>
                    <a:pt x="9043" y="5158"/>
                    <a:pt x="9303" y="3641"/>
                    <a:pt x="8879" y="2243"/>
                  </a:cubicBezTo>
                  <a:cubicBezTo>
                    <a:pt x="8790" y="1944"/>
                    <a:pt x="8671" y="1656"/>
                    <a:pt x="8480" y="1414"/>
                  </a:cubicBezTo>
                  <a:cubicBezTo>
                    <a:pt x="8316" y="1195"/>
                    <a:pt x="8096" y="1019"/>
                    <a:pt x="7865" y="873"/>
                  </a:cubicBezTo>
                  <a:cubicBezTo>
                    <a:pt x="6853" y="212"/>
                    <a:pt x="5623" y="0"/>
                    <a:pt x="438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60"/>
            <p:cNvSpPr/>
            <p:nvPr/>
          </p:nvSpPr>
          <p:spPr>
            <a:xfrm>
              <a:off x="7363065" y="2900453"/>
              <a:ext cx="313311" cy="262215"/>
            </a:xfrm>
            <a:custGeom>
              <a:avLst/>
              <a:gdLst/>
              <a:ahLst/>
              <a:cxnLst/>
              <a:rect l="l" t="t" r="r" b="b"/>
              <a:pathLst>
                <a:path w="3722" h="3115" extrusionOk="0">
                  <a:moveTo>
                    <a:pt x="1666" y="0"/>
                  </a:moveTo>
                  <a:cubicBezTo>
                    <a:pt x="680" y="0"/>
                    <a:pt x="1" y="1816"/>
                    <a:pt x="1" y="1816"/>
                  </a:cubicBezTo>
                  <a:lnTo>
                    <a:pt x="830" y="3096"/>
                  </a:lnTo>
                  <a:cubicBezTo>
                    <a:pt x="830" y="3096"/>
                    <a:pt x="904" y="3114"/>
                    <a:pt x="1040" y="3114"/>
                  </a:cubicBezTo>
                  <a:cubicBezTo>
                    <a:pt x="1325" y="3114"/>
                    <a:pt x="1887" y="3032"/>
                    <a:pt x="2628" y="2521"/>
                  </a:cubicBezTo>
                  <a:cubicBezTo>
                    <a:pt x="3722" y="1766"/>
                    <a:pt x="2978" y="316"/>
                    <a:pt x="1879" y="28"/>
                  </a:cubicBezTo>
                  <a:cubicBezTo>
                    <a:pt x="1807" y="9"/>
                    <a:pt x="1736" y="0"/>
                    <a:pt x="1666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60"/>
            <p:cNvSpPr/>
            <p:nvPr/>
          </p:nvSpPr>
          <p:spPr>
            <a:xfrm>
              <a:off x="7363065" y="2900368"/>
              <a:ext cx="266424" cy="262046"/>
            </a:xfrm>
            <a:custGeom>
              <a:avLst/>
              <a:gdLst/>
              <a:ahLst/>
              <a:cxnLst/>
              <a:rect l="l" t="t" r="r" b="b"/>
              <a:pathLst>
                <a:path w="3165" h="3113" extrusionOk="0">
                  <a:moveTo>
                    <a:pt x="1669" y="1"/>
                  </a:moveTo>
                  <a:cubicBezTo>
                    <a:pt x="677" y="1"/>
                    <a:pt x="1" y="1817"/>
                    <a:pt x="1" y="1817"/>
                  </a:cubicBezTo>
                  <a:lnTo>
                    <a:pt x="830" y="3097"/>
                  </a:lnTo>
                  <a:cubicBezTo>
                    <a:pt x="830" y="3097"/>
                    <a:pt x="909" y="3113"/>
                    <a:pt x="1044" y="3113"/>
                  </a:cubicBezTo>
                  <a:cubicBezTo>
                    <a:pt x="1331" y="3113"/>
                    <a:pt x="1890" y="3029"/>
                    <a:pt x="2628" y="2522"/>
                  </a:cubicBezTo>
                  <a:cubicBezTo>
                    <a:pt x="3006" y="2262"/>
                    <a:pt x="3164" y="1918"/>
                    <a:pt x="3164" y="1569"/>
                  </a:cubicBezTo>
                  <a:cubicBezTo>
                    <a:pt x="3164" y="903"/>
                    <a:pt x="2600" y="221"/>
                    <a:pt x="1879" y="29"/>
                  </a:cubicBezTo>
                  <a:cubicBezTo>
                    <a:pt x="1804" y="8"/>
                    <a:pt x="1737" y="1"/>
                    <a:pt x="1669" y="1"/>
                  </a:cubicBezTo>
                  <a:close/>
                </a:path>
              </a:pathLst>
            </a:custGeom>
            <a:solidFill>
              <a:srgbClr val="FF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60"/>
            <p:cNvSpPr/>
            <p:nvPr/>
          </p:nvSpPr>
          <p:spPr>
            <a:xfrm>
              <a:off x="7440005" y="2906598"/>
              <a:ext cx="109179" cy="193441"/>
            </a:xfrm>
            <a:custGeom>
              <a:avLst/>
              <a:gdLst/>
              <a:ahLst/>
              <a:cxnLst/>
              <a:rect l="l" t="t" r="r" b="b"/>
              <a:pathLst>
                <a:path w="1297" h="2298" extrusionOk="0">
                  <a:moveTo>
                    <a:pt x="1186" y="1"/>
                  </a:moveTo>
                  <a:cubicBezTo>
                    <a:pt x="1170" y="1"/>
                    <a:pt x="1154" y="4"/>
                    <a:pt x="1139" y="12"/>
                  </a:cubicBezTo>
                  <a:cubicBezTo>
                    <a:pt x="411" y="457"/>
                    <a:pt x="0" y="1388"/>
                    <a:pt x="158" y="2222"/>
                  </a:cubicBezTo>
                  <a:cubicBezTo>
                    <a:pt x="164" y="2250"/>
                    <a:pt x="175" y="2268"/>
                    <a:pt x="198" y="2284"/>
                  </a:cubicBezTo>
                  <a:cubicBezTo>
                    <a:pt x="209" y="2292"/>
                    <a:pt x="228" y="2297"/>
                    <a:pt x="247" y="2297"/>
                  </a:cubicBezTo>
                  <a:cubicBezTo>
                    <a:pt x="255" y="2297"/>
                    <a:pt x="263" y="2297"/>
                    <a:pt x="271" y="2295"/>
                  </a:cubicBezTo>
                  <a:cubicBezTo>
                    <a:pt x="322" y="2289"/>
                    <a:pt x="356" y="2239"/>
                    <a:pt x="344" y="2188"/>
                  </a:cubicBezTo>
                  <a:cubicBezTo>
                    <a:pt x="198" y="1427"/>
                    <a:pt x="575" y="582"/>
                    <a:pt x="1241" y="176"/>
                  </a:cubicBezTo>
                  <a:cubicBezTo>
                    <a:pt x="1280" y="147"/>
                    <a:pt x="1296" y="91"/>
                    <a:pt x="1269" y="46"/>
                  </a:cubicBezTo>
                  <a:cubicBezTo>
                    <a:pt x="1250" y="16"/>
                    <a:pt x="1219" y="1"/>
                    <a:pt x="118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7452800" y="3016957"/>
              <a:ext cx="117344" cy="46130"/>
            </a:xfrm>
            <a:custGeom>
              <a:avLst/>
              <a:gdLst/>
              <a:ahLst/>
              <a:cxnLst/>
              <a:rect l="l" t="t" r="r" b="b"/>
              <a:pathLst>
                <a:path w="1394" h="548" extrusionOk="0">
                  <a:moveTo>
                    <a:pt x="877" y="1"/>
                  </a:moveTo>
                  <a:cubicBezTo>
                    <a:pt x="697" y="1"/>
                    <a:pt x="535" y="45"/>
                    <a:pt x="429" y="83"/>
                  </a:cubicBezTo>
                  <a:cubicBezTo>
                    <a:pt x="215" y="161"/>
                    <a:pt x="74" y="273"/>
                    <a:pt x="17" y="415"/>
                  </a:cubicBezTo>
                  <a:cubicBezTo>
                    <a:pt x="1" y="460"/>
                    <a:pt x="12" y="505"/>
                    <a:pt x="46" y="528"/>
                  </a:cubicBezTo>
                  <a:cubicBezTo>
                    <a:pt x="51" y="533"/>
                    <a:pt x="56" y="539"/>
                    <a:pt x="69" y="539"/>
                  </a:cubicBezTo>
                  <a:cubicBezTo>
                    <a:pt x="80" y="545"/>
                    <a:pt x="93" y="548"/>
                    <a:pt x="106" y="548"/>
                  </a:cubicBezTo>
                  <a:cubicBezTo>
                    <a:pt x="141" y="548"/>
                    <a:pt x="176" y="525"/>
                    <a:pt x="192" y="488"/>
                  </a:cubicBezTo>
                  <a:cubicBezTo>
                    <a:pt x="226" y="398"/>
                    <a:pt x="327" y="319"/>
                    <a:pt x="491" y="263"/>
                  </a:cubicBezTo>
                  <a:cubicBezTo>
                    <a:pt x="624" y="215"/>
                    <a:pt x="755" y="190"/>
                    <a:pt x="876" y="190"/>
                  </a:cubicBezTo>
                  <a:cubicBezTo>
                    <a:pt x="1011" y="190"/>
                    <a:pt x="1134" y="220"/>
                    <a:pt x="1235" y="280"/>
                  </a:cubicBezTo>
                  <a:cubicBezTo>
                    <a:pt x="1251" y="287"/>
                    <a:pt x="1268" y="291"/>
                    <a:pt x="1284" y="291"/>
                  </a:cubicBezTo>
                  <a:cubicBezTo>
                    <a:pt x="1319" y="291"/>
                    <a:pt x="1349" y="274"/>
                    <a:pt x="1365" y="240"/>
                  </a:cubicBezTo>
                  <a:cubicBezTo>
                    <a:pt x="1393" y="195"/>
                    <a:pt x="1376" y="138"/>
                    <a:pt x="1331" y="116"/>
                  </a:cubicBezTo>
                  <a:cubicBezTo>
                    <a:pt x="1182" y="30"/>
                    <a:pt x="1024" y="1"/>
                    <a:pt x="87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6932657" y="2826291"/>
              <a:ext cx="126772" cy="53369"/>
            </a:xfrm>
            <a:custGeom>
              <a:avLst/>
              <a:gdLst/>
              <a:ahLst/>
              <a:cxnLst/>
              <a:rect l="l" t="t" r="r" b="b"/>
              <a:pathLst>
                <a:path w="1506" h="634" extrusionOk="0">
                  <a:moveTo>
                    <a:pt x="276" y="0"/>
                  </a:moveTo>
                  <a:cubicBezTo>
                    <a:pt x="231" y="0"/>
                    <a:pt x="187" y="6"/>
                    <a:pt x="147" y="19"/>
                  </a:cubicBezTo>
                  <a:cubicBezTo>
                    <a:pt x="113" y="30"/>
                    <a:pt x="84" y="42"/>
                    <a:pt x="68" y="69"/>
                  </a:cubicBezTo>
                  <a:cubicBezTo>
                    <a:pt x="1" y="154"/>
                    <a:pt x="29" y="250"/>
                    <a:pt x="91" y="329"/>
                  </a:cubicBezTo>
                  <a:cubicBezTo>
                    <a:pt x="251" y="523"/>
                    <a:pt x="543" y="634"/>
                    <a:pt x="824" y="634"/>
                  </a:cubicBezTo>
                  <a:cubicBezTo>
                    <a:pt x="1096" y="634"/>
                    <a:pt x="1358" y="531"/>
                    <a:pt x="1483" y="300"/>
                  </a:cubicBezTo>
                  <a:cubicBezTo>
                    <a:pt x="1505" y="256"/>
                    <a:pt x="1478" y="204"/>
                    <a:pt x="1427" y="199"/>
                  </a:cubicBezTo>
                  <a:cubicBezTo>
                    <a:pt x="1302" y="188"/>
                    <a:pt x="1099" y="154"/>
                    <a:pt x="1072" y="154"/>
                  </a:cubicBezTo>
                  <a:cubicBezTo>
                    <a:pt x="908" y="131"/>
                    <a:pt x="750" y="87"/>
                    <a:pt x="592" y="53"/>
                  </a:cubicBezTo>
                  <a:cubicBezTo>
                    <a:pt x="493" y="29"/>
                    <a:pt x="381" y="0"/>
                    <a:pt x="27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60"/>
            <p:cNvSpPr/>
            <p:nvPr/>
          </p:nvSpPr>
          <p:spPr>
            <a:xfrm>
              <a:off x="5455276" y="3247608"/>
              <a:ext cx="1205927" cy="751537"/>
            </a:xfrm>
            <a:custGeom>
              <a:avLst/>
              <a:gdLst/>
              <a:ahLst/>
              <a:cxnLst/>
              <a:rect l="l" t="t" r="r" b="b"/>
              <a:pathLst>
                <a:path w="14326" h="8928" extrusionOk="0">
                  <a:moveTo>
                    <a:pt x="13897" y="0"/>
                  </a:moveTo>
                  <a:cubicBezTo>
                    <a:pt x="13014" y="0"/>
                    <a:pt x="8863" y="2208"/>
                    <a:pt x="8863" y="2208"/>
                  </a:cubicBezTo>
                  <a:cubicBezTo>
                    <a:pt x="8863" y="2208"/>
                    <a:pt x="8356" y="2094"/>
                    <a:pt x="8207" y="2094"/>
                  </a:cubicBezTo>
                  <a:cubicBezTo>
                    <a:pt x="8203" y="2094"/>
                    <a:pt x="8200" y="2094"/>
                    <a:pt x="8197" y="2095"/>
                  </a:cubicBezTo>
                  <a:cubicBezTo>
                    <a:pt x="8062" y="2107"/>
                    <a:pt x="0" y="5652"/>
                    <a:pt x="0" y="5652"/>
                  </a:cubicBezTo>
                  <a:lnTo>
                    <a:pt x="750" y="8928"/>
                  </a:lnTo>
                  <a:lnTo>
                    <a:pt x="5975" y="7022"/>
                  </a:lnTo>
                  <a:cubicBezTo>
                    <a:pt x="5975" y="7022"/>
                    <a:pt x="9465" y="6328"/>
                    <a:pt x="10141" y="6036"/>
                  </a:cubicBezTo>
                  <a:cubicBezTo>
                    <a:pt x="10818" y="5742"/>
                    <a:pt x="10503" y="5337"/>
                    <a:pt x="10503" y="5337"/>
                  </a:cubicBezTo>
                  <a:cubicBezTo>
                    <a:pt x="11445" y="4987"/>
                    <a:pt x="11140" y="4423"/>
                    <a:pt x="11140" y="4423"/>
                  </a:cubicBezTo>
                  <a:cubicBezTo>
                    <a:pt x="12009" y="3960"/>
                    <a:pt x="11343" y="3419"/>
                    <a:pt x="11343" y="3419"/>
                  </a:cubicBezTo>
                  <a:cubicBezTo>
                    <a:pt x="11715" y="2856"/>
                    <a:pt x="11145" y="2445"/>
                    <a:pt x="11145" y="2445"/>
                  </a:cubicBezTo>
                  <a:cubicBezTo>
                    <a:pt x="11145" y="2445"/>
                    <a:pt x="14325" y="505"/>
                    <a:pt x="14049" y="54"/>
                  </a:cubicBezTo>
                  <a:cubicBezTo>
                    <a:pt x="14027" y="17"/>
                    <a:pt x="13975" y="0"/>
                    <a:pt x="13897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60"/>
            <p:cNvSpPr/>
            <p:nvPr/>
          </p:nvSpPr>
          <p:spPr>
            <a:xfrm>
              <a:off x="6124416" y="3418155"/>
              <a:ext cx="283847" cy="266843"/>
            </a:xfrm>
            <a:custGeom>
              <a:avLst/>
              <a:gdLst/>
              <a:ahLst/>
              <a:cxnLst/>
              <a:rect l="l" t="t" r="r" b="b"/>
              <a:pathLst>
                <a:path w="3372" h="3170" extrusionOk="0">
                  <a:moveTo>
                    <a:pt x="259" y="1"/>
                  </a:moveTo>
                  <a:cubicBezTo>
                    <a:pt x="220" y="1"/>
                    <a:pt x="186" y="24"/>
                    <a:pt x="180" y="63"/>
                  </a:cubicBezTo>
                  <a:cubicBezTo>
                    <a:pt x="175" y="97"/>
                    <a:pt x="197" y="136"/>
                    <a:pt x="237" y="142"/>
                  </a:cubicBezTo>
                  <a:cubicBezTo>
                    <a:pt x="254" y="142"/>
                    <a:pt x="1888" y="391"/>
                    <a:pt x="2260" y="633"/>
                  </a:cubicBezTo>
                  <a:cubicBezTo>
                    <a:pt x="2554" y="825"/>
                    <a:pt x="3011" y="1169"/>
                    <a:pt x="3196" y="1304"/>
                  </a:cubicBezTo>
                  <a:cubicBezTo>
                    <a:pt x="3214" y="1320"/>
                    <a:pt x="3225" y="1338"/>
                    <a:pt x="3230" y="1359"/>
                  </a:cubicBezTo>
                  <a:cubicBezTo>
                    <a:pt x="3230" y="1388"/>
                    <a:pt x="3225" y="1405"/>
                    <a:pt x="3207" y="1422"/>
                  </a:cubicBezTo>
                  <a:cubicBezTo>
                    <a:pt x="3091" y="1549"/>
                    <a:pt x="2889" y="1691"/>
                    <a:pt x="2571" y="1691"/>
                  </a:cubicBezTo>
                  <a:cubicBezTo>
                    <a:pt x="2539" y="1691"/>
                    <a:pt x="2505" y="1690"/>
                    <a:pt x="2470" y="1687"/>
                  </a:cubicBezTo>
                  <a:cubicBezTo>
                    <a:pt x="1979" y="1642"/>
                    <a:pt x="1336" y="1450"/>
                    <a:pt x="1083" y="1372"/>
                  </a:cubicBezTo>
                  <a:cubicBezTo>
                    <a:pt x="1033" y="1356"/>
                    <a:pt x="983" y="1348"/>
                    <a:pt x="933" y="1348"/>
                  </a:cubicBezTo>
                  <a:cubicBezTo>
                    <a:pt x="858" y="1348"/>
                    <a:pt x="784" y="1366"/>
                    <a:pt x="716" y="1400"/>
                  </a:cubicBezTo>
                  <a:cubicBezTo>
                    <a:pt x="558" y="1478"/>
                    <a:pt x="339" y="1637"/>
                    <a:pt x="209" y="1934"/>
                  </a:cubicBezTo>
                  <a:cubicBezTo>
                    <a:pt x="1" y="2420"/>
                    <a:pt x="28" y="3074"/>
                    <a:pt x="28" y="3102"/>
                  </a:cubicBezTo>
                  <a:cubicBezTo>
                    <a:pt x="34" y="3141"/>
                    <a:pt x="61" y="3170"/>
                    <a:pt x="102" y="3170"/>
                  </a:cubicBezTo>
                  <a:cubicBezTo>
                    <a:pt x="141" y="3164"/>
                    <a:pt x="170" y="3136"/>
                    <a:pt x="170" y="3097"/>
                  </a:cubicBezTo>
                  <a:cubicBezTo>
                    <a:pt x="170" y="3091"/>
                    <a:pt x="141" y="2442"/>
                    <a:pt x="339" y="1991"/>
                  </a:cubicBezTo>
                  <a:cubicBezTo>
                    <a:pt x="451" y="1731"/>
                    <a:pt x="643" y="1591"/>
                    <a:pt x="779" y="1523"/>
                  </a:cubicBezTo>
                  <a:cubicBezTo>
                    <a:pt x="824" y="1500"/>
                    <a:pt x="875" y="1489"/>
                    <a:pt x="927" y="1489"/>
                  </a:cubicBezTo>
                  <a:cubicBezTo>
                    <a:pt x="964" y="1489"/>
                    <a:pt x="1002" y="1495"/>
                    <a:pt x="1037" y="1507"/>
                  </a:cubicBezTo>
                  <a:cubicBezTo>
                    <a:pt x="1297" y="1585"/>
                    <a:pt x="1956" y="1777"/>
                    <a:pt x="2458" y="1828"/>
                  </a:cubicBezTo>
                  <a:cubicBezTo>
                    <a:pt x="2495" y="1831"/>
                    <a:pt x="2531" y="1832"/>
                    <a:pt x="2566" y="1832"/>
                  </a:cubicBezTo>
                  <a:cubicBezTo>
                    <a:pt x="2958" y="1832"/>
                    <a:pt x="3196" y="1642"/>
                    <a:pt x="3309" y="1518"/>
                  </a:cubicBezTo>
                  <a:cubicBezTo>
                    <a:pt x="3355" y="1473"/>
                    <a:pt x="3371" y="1411"/>
                    <a:pt x="3366" y="1349"/>
                  </a:cubicBezTo>
                  <a:cubicBezTo>
                    <a:pt x="3360" y="1286"/>
                    <a:pt x="3332" y="1231"/>
                    <a:pt x="3282" y="1190"/>
                  </a:cubicBezTo>
                  <a:cubicBezTo>
                    <a:pt x="3095" y="1055"/>
                    <a:pt x="2632" y="711"/>
                    <a:pt x="2335" y="514"/>
                  </a:cubicBezTo>
                  <a:cubicBezTo>
                    <a:pt x="1939" y="255"/>
                    <a:pt x="327" y="13"/>
                    <a:pt x="25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60"/>
            <p:cNvSpPr/>
            <p:nvPr/>
          </p:nvSpPr>
          <p:spPr>
            <a:xfrm>
              <a:off x="6159940" y="3551074"/>
              <a:ext cx="204636" cy="63638"/>
            </a:xfrm>
            <a:custGeom>
              <a:avLst/>
              <a:gdLst/>
              <a:ahLst/>
              <a:cxnLst/>
              <a:rect l="l" t="t" r="r" b="b"/>
              <a:pathLst>
                <a:path w="2431" h="756" extrusionOk="0">
                  <a:moveTo>
                    <a:pt x="68" y="1"/>
                  </a:moveTo>
                  <a:cubicBezTo>
                    <a:pt x="29" y="1"/>
                    <a:pt x="1" y="29"/>
                    <a:pt x="1" y="69"/>
                  </a:cubicBezTo>
                  <a:cubicBezTo>
                    <a:pt x="6" y="740"/>
                    <a:pt x="1033" y="756"/>
                    <a:pt x="1083" y="756"/>
                  </a:cubicBezTo>
                  <a:cubicBezTo>
                    <a:pt x="1737" y="734"/>
                    <a:pt x="2369" y="254"/>
                    <a:pt x="2397" y="232"/>
                  </a:cubicBezTo>
                  <a:cubicBezTo>
                    <a:pt x="2425" y="209"/>
                    <a:pt x="2431" y="165"/>
                    <a:pt x="2408" y="136"/>
                  </a:cubicBezTo>
                  <a:cubicBezTo>
                    <a:pt x="2395" y="116"/>
                    <a:pt x="2373" y="106"/>
                    <a:pt x="2351" y="106"/>
                  </a:cubicBezTo>
                  <a:cubicBezTo>
                    <a:pt x="2337" y="106"/>
                    <a:pt x="2323" y="110"/>
                    <a:pt x="2312" y="119"/>
                  </a:cubicBezTo>
                  <a:cubicBezTo>
                    <a:pt x="2306" y="125"/>
                    <a:pt x="1687" y="592"/>
                    <a:pt x="1083" y="615"/>
                  </a:cubicBezTo>
                  <a:cubicBezTo>
                    <a:pt x="1072" y="615"/>
                    <a:pt x="147" y="599"/>
                    <a:pt x="141" y="69"/>
                  </a:cubicBezTo>
                  <a:cubicBezTo>
                    <a:pt x="141" y="29"/>
                    <a:pt x="108" y="1"/>
                    <a:pt x="6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6198915" y="3599477"/>
              <a:ext cx="200763" cy="77443"/>
            </a:xfrm>
            <a:custGeom>
              <a:avLst/>
              <a:gdLst/>
              <a:ahLst/>
              <a:cxnLst/>
              <a:rect l="l" t="t" r="r" b="b"/>
              <a:pathLst>
                <a:path w="2385" h="920" extrusionOk="0">
                  <a:moveTo>
                    <a:pt x="226" y="0"/>
                  </a:moveTo>
                  <a:cubicBezTo>
                    <a:pt x="200" y="0"/>
                    <a:pt x="176" y="15"/>
                    <a:pt x="164" y="40"/>
                  </a:cubicBezTo>
                  <a:cubicBezTo>
                    <a:pt x="157" y="51"/>
                    <a:pt x="0" y="384"/>
                    <a:pt x="124" y="644"/>
                  </a:cubicBezTo>
                  <a:cubicBezTo>
                    <a:pt x="186" y="779"/>
                    <a:pt x="310" y="863"/>
                    <a:pt x="485" y="903"/>
                  </a:cubicBezTo>
                  <a:cubicBezTo>
                    <a:pt x="542" y="914"/>
                    <a:pt x="597" y="920"/>
                    <a:pt x="659" y="920"/>
                  </a:cubicBezTo>
                  <a:cubicBezTo>
                    <a:pt x="1291" y="920"/>
                    <a:pt x="2295" y="328"/>
                    <a:pt x="2340" y="300"/>
                  </a:cubicBezTo>
                  <a:cubicBezTo>
                    <a:pt x="2374" y="282"/>
                    <a:pt x="2385" y="238"/>
                    <a:pt x="2363" y="204"/>
                  </a:cubicBezTo>
                  <a:cubicBezTo>
                    <a:pt x="2351" y="182"/>
                    <a:pt x="2329" y="170"/>
                    <a:pt x="2305" y="170"/>
                  </a:cubicBezTo>
                  <a:cubicBezTo>
                    <a:pt x="2292" y="170"/>
                    <a:pt x="2279" y="173"/>
                    <a:pt x="2267" y="181"/>
                  </a:cubicBezTo>
                  <a:cubicBezTo>
                    <a:pt x="2256" y="186"/>
                    <a:pt x="1249" y="783"/>
                    <a:pt x="662" y="783"/>
                  </a:cubicBezTo>
                  <a:cubicBezTo>
                    <a:pt x="611" y="783"/>
                    <a:pt x="563" y="778"/>
                    <a:pt x="519" y="768"/>
                  </a:cubicBezTo>
                  <a:cubicBezTo>
                    <a:pt x="383" y="740"/>
                    <a:pt x="293" y="678"/>
                    <a:pt x="248" y="587"/>
                  </a:cubicBezTo>
                  <a:cubicBezTo>
                    <a:pt x="152" y="389"/>
                    <a:pt x="287" y="102"/>
                    <a:pt x="287" y="102"/>
                  </a:cubicBezTo>
                  <a:cubicBezTo>
                    <a:pt x="305" y="63"/>
                    <a:pt x="293" y="24"/>
                    <a:pt x="253" y="6"/>
                  </a:cubicBezTo>
                  <a:cubicBezTo>
                    <a:pt x="244" y="2"/>
                    <a:pt x="235" y="0"/>
                    <a:pt x="22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6213562" y="3664884"/>
              <a:ext cx="132495" cy="57157"/>
            </a:xfrm>
            <a:custGeom>
              <a:avLst/>
              <a:gdLst/>
              <a:ahLst/>
              <a:cxnLst/>
              <a:rect l="l" t="t" r="r" b="b"/>
              <a:pathLst>
                <a:path w="1574" h="679" extrusionOk="0">
                  <a:moveTo>
                    <a:pt x="178" y="1"/>
                  </a:moveTo>
                  <a:cubicBezTo>
                    <a:pt x="162" y="1"/>
                    <a:pt x="146" y="6"/>
                    <a:pt x="131" y="18"/>
                  </a:cubicBezTo>
                  <a:cubicBezTo>
                    <a:pt x="125" y="18"/>
                    <a:pt x="1" y="132"/>
                    <a:pt x="1" y="289"/>
                  </a:cubicBezTo>
                  <a:cubicBezTo>
                    <a:pt x="1" y="397"/>
                    <a:pt x="51" y="492"/>
                    <a:pt x="153" y="582"/>
                  </a:cubicBezTo>
                  <a:cubicBezTo>
                    <a:pt x="232" y="656"/>
                    <a:pt x="355" y="679"/>
                    <a:pt x="503" y="679"/>
                  </a:cubicBezTo>
                  <a:cubicBezTo>
                    <a:pt x="897" y="679"/>
                    <a:pt x="1438" y="476"/>
                    <a:pt x="1518" y="447"/>
                  </a:cubicBezTo>
                  <a:cubicBezTo>
                    <a:pt x="1557" y="431"/>
                    <a:pt x="1573" y="390"/>
                    <a:pt x="1557" y="357"/>
                  </a:cubicBezTo>
                  <a:cubicBezTo>
                    <a:pt x="1549" y="327"/>
                    <a:pt x="1525" y="311"/>
                    <a:pt x="1497" y="311"/>
                  </a:cubicBezTo>
                  <a:cubicBezTo>
                    <a:pt x="1487" y="311"/>
                    <a:pt x="1477" y="313"/>
                    <a:pt x="1466" y="317"/>
                  </a:cubicBezTo>
                  <a:cubicBezTo>
                    <a:pt x="1194" y="424"/>
                    <a:pt x="772" y="541"/>
                    <a:pt x="490" y="541"/>
                  </a:cubicBezTo>
                  <a:cubicBezTo>
                    <a:pt x="381" y="541"/>
                    <a:pt x="293" y="524"/>
                    <a:pt x="243" y="481"/>
                  </a:cubicBezTo>
                  <a:cubicBezTo>
                    <a:pt x="176" y="419"/>
                    <a:pt x="142" y="357"/>
                    <a:pt x="142" y="289"/>
                  </a:cubicBezTo>
                  <a:cubicBezTo>
                    <a:pt x="142" y="200"/>
                    <a:pt x="220" y="126"/>
                    <a:pt x="220" y="120"/>
                  </a:cubicBezTo>
                  <a:cubicBezTo>
                    <a:pt x="254" y="98"/>
                    <a:pt x="254" y="52"/>
                    <a:pt x="232" y="25"/>
                  </a:cubicBezTo>
                  <a:cubicBezTo>
                    <a:pt x="217" y="9"/>
                    <a:pt x="198" y="1"/>
                    <a:pt x="17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6239658" y="3711772"/>
              <a:ext cx="26179" cy="49244"/>
            </a:xfrm>
            <a:custGeom>
              <a:avLst/>
              <a:gdLst/>
              <a:ahLst/>
              <a:cxnLst/>
              <a:rect l="l" t="t" r="r" b="b"/>
              <a:pathLst>
                <a:path w="311" h="585" extrusionOk="0">
                  <a:moveTo>
                    <a:pt x="237" y="1"/>
                  </a:moveTo>
                  <a:cubicBezTo>
                    <a:pt x="222" y="1"/>
                    <a:pt x="207" y="5"/>
                    <a:pt x="193" y="15"/>
                  </a:cubicBezTo>
                  <a:cubicBezTo>
                    <a:pt x="188" y="15"/>
                    <a:pt x="29" y="122"/>
                    <a:pt x="12" y="285"/>
                  </a:cubicBezTo>
                  <a:cubicBezTo>
                    <a:pt x="1" y="381"/>
                    <a:pt x="40" y="476"/>
                    <a:pt x="125" y="561"/>
                  </a:cubicBezTo>
                  <a:cubicBezTo>
                    <a:pt x="142" y="578"/>
                    <a:pt x="159" y="584"/>
                    <a:pt x="175" y="584"/>
                  </a:cubicBezTo>
                  <a:cubicBezTo>
                    <a:pt x="193" y="584"/>
                    <a:pt x="209" y="578"/>
                    <a:pt x="227" y="561"/>
                  </a:cubicBezTo>
                  <a:cubicBezTo>
                    <a:pt x="255" y="533"/>
                    <a:pt x="255" y="494"/>
                    <a:pt x="227" y="465"/>
                  </a:cubicBezTo>
                  <a:cubicBezTo>
                    <a:pt x="170" y="408"/>
                    <a:pt x="147" y="353"/>
                    <a:pt x="154" y="302"/>
                  </a:cubicBezTo>
                  <a:cubicBezTo>
                    <a:pt x="159" y="200"/>
                    <a:pt x="271" y="127"/>
                    <a:pt x="271" y="127"/>
                  </a:cubicBezTo>
                  <a:cubicBezTo>
                    <a:pt x="305" y="104"/>
                    <a:pt x="311" y="65"/>
                    <a:pt x="289" y="31"/>
                  </a:cubicBezTo>
                  <a:cubicBezTo>
                    <a:pt x="279" y="11"/>
                    <a:pt x="259" y="1"/>
                    <a:pt x="23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60"/>
            <p:cNvSpPr/>
            <p:nvPr/>
          </p:nvSpPr>
          <p:spPr>
            <a:xfrm>
              <a:off x="6331750" y="3447112"/>
              <a:ext cx="68352" cy="39479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733" y="0"/>
                  </a:moveTo>
                  <a:cubicBezTo>
                    <a:pt x="724" y="0"/>
                    <a:pt x="714" y="3"/>
                    <a:pt x="705" y="7"/>
                  </a:cubicBezTo>
                  <a:lnTo>
                    <a:pt x="46" y="333"/>
                  </a:lnTo>
                  <a:cubicBezTo>
                    <a:pt x="12" y="351"/>
                    <a:pt x="0" y="396"/>
                    <a:pt x="18" y="430"/>
                  </a:cubicBezTo>
                  <a:cubicBezTo>
                    <a:pt x="29" y="453"/>
                    <a:pt x="52" y="469"/>
                    <a:pt x="80" y="469"/>
                  </a:cubicBezTo>
                  <a:cubicBezTo>
                    <a:pt x="91" y="469"/>
                    <a:pt x="102" y="463"/>
                    <a:pt x="108" y="458"/>
                  </a:cubicBezTo>
                  <a:lnTo>
                    <a:pt x="767" y="136"/>
                  </a:lnTo>
                  <a:cubicBezTo>
                    <a:pt x="801" y="120"/>
                    <a:pt x="812" y="75"/>
                    <a:pt x="796" y="41"/>
                  </a:cubicBezTo>
                  <a:cubicBezTo>
                    <a:pt x="783" y="16"/>
                    <a:pt x="758" y="0"/>
                    <a:pt x="73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60"/>
            <p:cNvSpPr/>
            <p:nvPr/>
          </p:nvSpPr>
          <p:spPr>
            <a:xfrm>
              <a:off x="5414365" y="3580031"/>
              <a:ext cx="439575" cy="460451"/>
            </a:xfrm>
            <a:custGeom>
              <a:avLst/>
              <a:gdLst/>
              <a:ahLst/>
              <a:cxnLst/>
              <a:rect l="l" t="t" r="r" b="b"/>
              <a:pathLst>
                <a:path w="5222" h="5470" extrusionOk="0">
                  <a:moveTo>
                    <a:pt x="4015" y="1"/>
                  </a:moveTo>
                  <a:lnTo>
                    <a:pt x="0" y="1484"/>
                  </a:lnTo>
                  <a:lnTo>
                    <a:pt x="1004" y="5470"/>
                  </a:lnTo>
                  <a:lnTo>
                    <a:pt x="5222" y="3807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60"/>
            <p:cNvSpPr/>
            <p:nvPr/>
          </p:nvSpPr>
          <p:spPr>
            <a:xfrm>
              <a:off x="5815935" y="2721993"/>
              <a:ext cx="591351" cy="538740"/>
            </a:xfrm>
            <a:custGeom>
              <a:avLst/>
              <a:gdLst/>
              <a:ahLst/>
              <a:cxnLst/>
              <a:rect l="l" t="t" r="r" b="b"/>
              <a:pathLst>
                <a:path w="7025" h="6400" extrusionOk="0">
                  <a:moveTo>
                    <a:pt x="5898" y="1"/>
                  </a:moveTo>
                  <a:lnTo>
                    <a:pt x="3642" y="2025"/>
                  </a:lnTo>
                  <a:lnTo>
                    <a:pt x="1201" y="69"/>
                  </a:lnTo>
                  <a:lnTo>
                    <a:pt x="1201" y="69"/>
                  </a:lnTo>
                  <a:lnTo>
                    <a:pt x="2656" y="2600"/>
                  </a:lnTo>
                  <a:lnTo>
                    <a:pt x="1" y="3361"/>
                  </a:lnTo>
                  <a:lnTo>
                    <a:pt x="2775" y="3547"/>
                  </a:lnTo>
                  <a:lnTo>
                    <a:pt x="1585" y="6005"/>
                  </a:lnTo>
                  <a:lnTo>
                    <a:pt x="3501" y="4342"/>
                  </a:lnTo>
                  <a:lnTo>
                    <a:pt x="5164" y="6400"/>
                  </a:lnTo>
                  <a:lnTo>
                    <a:pt x="4263" y="3818"/>
                  </a:lnTo>
                  <a:lnTo>
                    <a:pt x="7025" y="4443"/>
                  </a:lnTo>
                  <a:lnTo>
                    <a:pt x="4612" y="2871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60"/>
            <p:cNvSpPr/>
            <p:nvPr/>
          </p:nvSpPr>
          <p:spPr>
            <a:xfrm>
              <a:off x="7961074" y="2975035"/>
              <a:ext cx="591435" cy="538656"/>
            </a:xfrm>
            <a:custGeom>
              <a:avLst/>
              <a:gdLst/>
              <a:ahLst/>
              <a:cxnLst/>
              <a:rect l="l" t="t" r="r" b="b"/>
              <a:pathLst>
                <a:path w="7026" h="6399" extrusionOk="0">
                  <a:moveTo>
                    <a:pt x="5897" y="0"/>
                  </a:moveTo>
                  <a:lnTo>
                    <a:pt x="3643" y="2023"/>
                  </a:lnTo>
                  <a:lnTo>
                    <a:pt x="1202" y="68"/>
                  </a:lnTo>
                  <a:lnTo>
                    <a:pt x="2656" y="2598"/>
                  </a:lnTo>
                  <a:lnTo>
                    <a:pt x="0" y="3365"/>
                  </a:lnTo>
                  <a:lnTo>
                    <a:pt x="2774" y="3545"/>
                  </a:lnTo>
                  <a:lnTo>
                    <a:pt x="1585" y="6004"/>
                  </a:lnTo>
                  <a:lnTo>
                    <a:pt x="1585" y="6004"/>
                  </a:lnTo>
                  <a:lnTo>
                    <a:pt x="3502" y="4346"/>
                  </a:lnTo>
                  <a:lnTo>
                    <a:pt x="5165" y="6399"/>
                  </a:lnTo>
                  <a:lnTo>
                    <a:pt x="4263" y="3823"/>
                  </a:lnTo>
                  <a:lnTo>
                    <a:pt x="7026" y="4448"/>
                  </a:lnTo>
                  <a:lnTo>
                    <a:pt x="4612" y="2869"/>
                  </a:lnTo>
                  <a:lnTo>
                    <a:pt x="5897" y="0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52" name="Google Shape;852;p60"/>
          <p:cNvSpPr txBox="1">
            <a:spLocks noGrp="1"/>
          </p:cNvSpPr>
          <p:nvPr>
            <p:ph type="title"/>
          </p:nvPr>
        </p:nvSpPr>
        <p:spPr>
          <a:xfrm>
            <a:off x="131217" y="420133"/>
            <a:ext cx="4713900" cy="3951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ТИ НЕ СИ</a:t>
            </a:r>
            <a:br>
              <a:rPr lang="bg-BG" dirty="0" smtClean="0"/>
            </a:br>
            <a:r>
              <a:rPr lang="bg-BG" dirty="0" smtClean="0"/>
              <a:t> САМ</a:t>
            </a:r>
            <a:endParaRPr dirty="0"/>
          </a:p>
        </p:txBody>
      </p:sp>
      <p:sp>
        <p:nvSpPr>
          <p:cNvPr id="853" name="Google Shape;853;p60"/>
          <p:cNvSpPr/>
          <p:nvPr/>
        </p:nvSpPr>
        <p:spPr>
          <a:xfrm>
            <a:off x="4443300" y="895786"/>
            <a:ext cx="2201675" cy="719275"/>
          </a:xfrm>
          <a:custGeom>
            <a:avLst/>
            <a:gdLst/>
            <a:ahLst/>
            <a:cxnLst/>
            <a:rect l="l" t="t" r="r" b="b"/>
            <a:pathLst>
              <a:path w="88067" h="28771" extrusionOk="0">
                <a:moveTo>
                  <a:pt x="0" y="23313"/>
                </a:moveTo>
                <a:cubicBezTo>
                  <a:pt x="5090" y="18223"/>
                  <a:pt x="10873" y="13815"/>
                  <a:pt x="16863" y="9822"/>
                </a:cubicBezTo>
                <a:cubicBezTo>
                  <a:pt x="18593" y="8669"/>
                  <a:pt x="23079" y="4609"/>
                  <a:pt x="22110" y="6449"/>
                </a:cubicBezTo>
                <a:cubicBezTo>
                  <a:pt x="19624" y="11171"/>
                  <a:pt x="16451" y="15500"/>
                  <a:pt x="13491" y="19940"/>
                </a:cubicBezTo>
                <a:cubicBezTo>
                  <a:pt x="-2221" y="43508"/>
                  <a:pt x="20107" y="9114"/>
                  <a:pt x="10118" y="24812"/>
                </a:cubicBezTo>
                <a:cubicBezTo>
                  <a:pt x="9541" y="25719"/>
                  <a:pt x="7350" y="28031"/>
                  <a:pt x="8244" y="27435"/>
                </a:cubicBezTo>
                <a:cubicBezTo>
                  <a:pt x="13316" y="24055"/>
                  <a:pt x="15203" y="16247"/>
                  <a:pt x="20986" y="14319"/>
                </a:cubicBezTo>
                <a:cubicBezTo>
                  <a:pt x="21888" y="14018"/>
                  <a:pt x="21195" y="16680"/>
                  <a:pt x="22110" y="16942"/>
                </a:cubicBezTo>
                <a:cubicBezTo>
                  <a:pt x="25908" y="18028"/>
                  <a:pt x="30388" y="6528"/>
                  <a:pt x="31854" y="10196"/>
                </a:cubicBezTo>
                <a:cubicBezTo>
                  <a:pt x="34115" y="15853"/>
                  <a:pt x="18926" y="22003"/>
                  <a:pt x="23234" y="26311"/>
                </a:cubicBezTo>
                <a:cubicBezTo>
                  <a:pt x="24940" y="28017"/>
                  <a:pt x="28007" y="25076"/>
                  <a:pt x="29980" y="23688"/>
                </a:cubicBezTo>
                <a:cubicBezTo>
                  <a:pt x="38435" y="17739"/>
                  <a:pt x="45275" y="9756"/>
                  <a:pt x="52465" y="2327"/>
                </a:cubicBezTo>
                <a:cubicBezTo>
                  <a:pt x="53202" y="1565"/>
                  <a:pt x="54626" y="0"/>
                  <a:pt x="53964" y="828"/>
                </a:cubicBezTo>
                <a:cubicBezTo>
                  <a:pt x="49658" y="6209"/>
                  <a:pt x="35152" y="9333"/>
                  <a:pt x="38974" y="15068"/>
                </a:cubicBezTo>
                <a:cubicBezTo>
                  <a:pt x="41483" y="18833"/>
                  <a:pt x="47957" y="13961"/>
                  <a:pt x="52465" y="13569"/>
                </a:cubicBezTo>
                <a:cubicBezTo>
                  <a:pt x="54212" y="13417"/>
                  <a:pt x="59465" y="13194"/>
                  <a:pt x="57712" y="13194"/>
                </a:cubicBezTo>
                <a:cubicBezTo>
                  <a:pt x="50837" y="13194"/>
                  <a:pt x="43945" y="13087"/>
                  <a:pt x="37100" y="12445"/>
                </a:cubicBezTo>
                <a:cubicBezTo>
                  <a:pt x="34215" y="12175"/>
                  <a:pt x="31362" y="11624"/>
                  <a:pt x="28481" y="11321"/>
                </a:cubicBezTo>
                <a:cubicBezTo>
                  <a:pt x="27239" y="11190"/>
                  <a:pt x="23486" y="11252"/>
                  <a:pt x="24733" y="11321"/>
                </a:cubicBezTo>
                <a:cubicBezTo>
                  <a:pt x="32226" y="11737"/>
                  <a:pt x="32318" y="10852"/>
                  <a:pt x="39723" y="12070"/>
                </a:cubicBezTo>
                <a:cubicBezTo>
                  <a:pt x="49900" y="13744"/>
                  <a:pt x="59965" y="20090"/>
                  <a:pt x="70079" y="18066"/>
                </a:cubicBezTo>
                <a:cubicBezTo>
                  <a:pt x="71358" y="17810"/>
                  <a:pt x="72125" y="15241"/>
                  <a:pt x="71203" y="14319"/>
                </a:cubicBezTo>
                <a:cubicBezTo>
                  <a:pt x="69515" y="12631"/>
                  <a:pt x="66469" y="13569"/>
                  <a:pt x="64082" y="13569"/>
                </a:cubicBezTo>
                <a:cubicBezTo>
                  <a:pt x="63292" y="13569"/>
                  <a:pt x="61052" y="14207"/>
                  <a:pt x="61834" y="14319"/>
                </a:cubicBezTo>
                <a:cubicBezTo>
                  <a:pt x="70494" y="15557"/>
                  <a:pt x="79319" y="15068"/>
                  <a:pt x="88067" y="15068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>
            <a:spLocks noGrp="1"/>
          </p:cNvSpPr>
          <p:nvPr>
            <p:ph type="body" idx="4294967295"/>
          </p:nvPr>
        </p:nvSpPr>
        <p:spPr>
          <a:xfrm>
            <a:off x="719999" y="1081674"/>
            <a:ext cx="4446733" cy="3096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ctr">
              <a:buNone/>
            </a:pPr>
            <a:r>
              <a:rPr lang="en-US" sz="2000" dirty="0"/>
              <a:t>Нашата кампания се </a:t>
            </a:r>
            <a:r>
              <a:rPr lang="en-US" sz="2000" dirty="0" smtClean="0"/>
              <a:t>фокусира</a:t>
            </a:r>
          </a:p>
          <a:p>
            <a:pPr marL="139700" indent="0" algn="ctr">
              <a:buNone/>
            </a:pPr>
            <a:r>
              <a:rPr lang="en-US" sz="2000" dirty="0" smtClean="0"/>
              <a:t> </a:t>
            </a:r>
            <a:r>
              <a:rPr lang="en-US" sz="2000" dirty="0"/>
              <a:t>върху създаването на учебна обстановка</a:t>
            </a:r>
            <a:r>
              <a:rPr lang="en-US" sz="2000" dirty="0" smtClean="0"/>
              <a:t>,</a:t>
            </a:r>
          </a:p>
          <a:p>
            <a:pPr marL="139700" indent="0" algn="ctr">
              <a:buNone/>
            </a:pPr>
            <a:r>
              <a:rPr lang="en-US" sz="2000" dirty="0" smtClean="0"/>
              <a:t> </a:t>
            </a:r>
            <a:r>
              <a:rPr lang="en-US" sz="2000" dirty="0"/>
              <a:t>в която всеки ученик може да се </a:t>
            </a:r>
            <a:r>
              <a:rPr lang="en-US" sz="2000" dirty="0" smtClean="0"/>
              <a:t>развива</a:t>
            </a:r>
          </a:p>
          <a:p>
            <a:pPr marL="139700" indent="0" algn="ctr">
              <a:buNone/>
            </a:pPr>
            <a:r>
              <a:rPr lang="en-US" sz="2000" dirty="0" smtClean="0"/>
              <a:t> </a:t>
            </a:r>
            <a:r>
              <a:rPr lang="en-US" sz="2000" dirty="0"/>
              <a:t>безпроблемно. </a:t>
            </a:r>
            <a:endParaRPr lang="en-US" sz="2000" dirty="0" smtClean="0"/>
          </a:p>
          <a:p>
            <a:pPr marL="139700" indent="0" algn="ctr">
              <a:buNone/>
            </a:pPr>
            <a:r>
              <a:rPr lang="en-US" sz="2000" dirty="0" smtClean="0"/>
              <a:t>Важно </a:t>
            </a:r>
            <a:r>
              <a:rPr lang="en-US" sz="2000" dirty="0"/>
              <a:t>е да осъзнаем и да </a:t>
            </a:r>
            <a:r>
              <a:rPr lang="en-US" sz="2000" dirty="0" smtClean="0"/>
              <a:t>работим</a:t>
            </a:r>
          </a:p>
          <a:p>
            <a:pPr marL="139700" indent="0" algn="ctr">
              <a:buNone/>
            </a:pPr>
            <a:r>
              <a:rPr lang="en-US" sz="2000" dirty="0" smtClean="0"/>
              <a:t> </a:t>
            </a:r>
            <a:r>
              <a:rPr lang="en-US" sz="2000" dirty="0"/>
              <a:t>заедно за предотвратяване </a:t>
            </a:r>
            <a:r>
              <a:rPr lang="en-US" sz="2000" dirty="0" smtClean="0"/>
              <a:t>на</a:t>
            </a:r>
          </a:p>
          <a:p>
            <a:pPr marL="139700" indent="0" algn="ctr">
              <a:buNone/>
            </a:pPr>
            <a:r>
              <a:rPr lang="en-US" sz="2000" dirty="0" smtClean="0"/>
              <a:t> </a:t>
            </a:r>
            <a:r>
              <a:rPr lang="en-US" sz="2000" dirty="0"/>
              <a:t>тормоза и </a:t>
            </a:r>
            <a:r>
              <a:rPr lang="en-US" sz="2000" dirty="0" smtClean="0"/>
              <a:t>насилие</a:t>
            </a:r>
            <a:r>
              <a:rPr lang="bg-BG" sz="2000" dirty="0" smtClean="0"/>
              <a:t>то</a:t>
            </a:r>
            <a:r>
              <a:rPr lang="en-US" sz="2000" dirty="0" smtClean="0"/>
              <a:t> </a:t>
            </a:r>
            <a:r>
              <a:rPr lang="en-US" sz="2000" dirty="0"/>
              <a:t>в училище.</a:t>
            </a:r>
          </a:p>
          <a:p>
            <a:pPr marL="139700" indent="0">
              <a:buNone/>
            </a:pPr>
            <a:r>
              <a:rPr lang="en-US" dirty="0"/>
              <a:t> </a:t>
            </a:r>
          </a:p>
        </p:txBody>
      </p:sp>
      <p:sp>
        <p:nvSpPr>
          <p:cNvPr id="389" name="Google Shape;389;p47"/>
          <p:cNvSpPr/>
          <p:nvPr/>
        </p:nvSpPr>
        <p:spPr>
          <a:xfrm>
            <a:off x="5578975" y="535004"/>
            <a:ext cx="1426314" cy="498593"/>
          </a:xfrm>
          <a:custGeom>
            <a:avLst/>
            <a:gdLst/>
            <a:ahLst/>
            <a:cxnLst/>
            <a:rect l="l" t="t" r="r" b="b"/>
            <a:pathLst>
              <a:path w="55901" h="37923" extrusionOk="0">
                <a:moveTo>
                  <a:pt x="0" y="28349"/>
                </a:moveTo>
                <a:cubicBezTo>
                  <a:pt x="5775" y="23153"/>
                  <a:pt x="10355" y="16729"/>
                  <a:pt x="14894" y="10425"/>
                </a:cubicBezTo>
                <a:cubicBezTo>
                  <a:pt x="16507" y="8185"/>
                  <a:pt x="18319" y="6094"/>
                  <a:pt x="19943" y="3862"/>
                </a:cubicBezTo>
                <a:cubicBezTo>
                  <a:pt x="20856" y="2607"/>
                  <a:pt x="22279" y="-1060"/>
                  <a:pt x="22972" y="328"/>
                </a:cubicBezTo>
                <a:cubicBezTo>
                  <a:pt x="26885" y="8159"/>
                  <a:pt x="18642" y="17407"/>
                  <a:pt x="14894" y="25319"/>
                </a:cubicBezTo>
                <a:cubicBezTo>
                  <a:pt x="13515" y="28230"/>
                  <a:pt x="12393" y="31282"/>
                  <a:pt x="11612" y="34407"/>
                </a:cubicBezTo>
                <a:cubicBezTo>
                  <a:pt x="11340" y="35496"/>
                  <a:pt x="10232" y="38623"/>
                  <a:pt x="10855" y="37689"/>
                </a:cubicBezTo>
                <a:cubicBezTo>
                  <a:pt x="17204" y="28172"/>
                  <a:pt x="19380" y="16220"/>
                  <a:pt x="26002" y="6891"/>
                </a:cubicBezTo>
                <a:cubicBezTo>
                  <a:pt x="26307" y="6462"/>
                  <a:pt x="30466" y="832"/>
                  <a:pt x="30546" y="832"/>
                </a:cubicBezTo>
                <a:cubicBezTo>
                  <a:pt x="35128" y="832"/>
                  <a:pt x="24849" y="12107"/>
                  <a:pt x="28778" y="14464"/>
                </a:cubicBezTo>
                <a:cubicBezTo>
                  <a:pt x="34328" y="17794"/>
                  <a:pt x="40507" y="8967"/>
                  <a:pt x="46197" y="5881"/>
                </a:cubicBezTo>
                <a:cubicBezTo>
                  <a:pt x="61598" y="-2472"/>
                  <a:pt x="53916" y="654"/>
                  <a:pt x="54275" y="1085"/>
                </a:cubicBezTo>
                <a:cubicBezTo>
                  <a:pt x="57685" y="5175"/>
                  <a:pt x="52760" y="11664"/>
                  <a:pt x="52760" y="16989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Google Shape;391;p47"/>
          <p:cNvSpPr txBox="1"/>
          <p:nvPr/>
        </p:nvSpPr>
        <p:spPr>
          <a:xfrm>
            <a:off x="-69236" y="4555400"/>
            <a:ext cx="871514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/>
            </a:r>
            <a:b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</a:br>
            <a:r>
              <a:rPr lang="en" sz="1000" b="1" dirty="0" smtClean="0">
                <a:solidFill>
                  <a:schemeClr val="accent1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ЗАЕДНО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НЕНАНАСИЛИЕТО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 |  </a:t>
            </a:r>
            <a:r>
              <a:rPr lang="en" sz="16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НЕНАТОРМОЗАВУЧИЛИЩЕ </a:t>
            </a:r>
            <a:r>
              <a:rPr lang="en" sz="10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ДАБЪДЕМДОБРИ</a:t>
            </a:r>
            <a:endParaRPr sz="1000" b="1" dirty="0">
              <a:solidFill>
                <a:schemeClr val="tx1">
                  <a:lumMod val="10000"/>
                </a:schemeClr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0" b="89957" l="5674" r="95035">
                        <a14:foregroundMark x1="22163" y1="39168" x2="22163" y2="39168"/>
                        <a14:foregroundMark x1="32979" y1="34003" x2="32979" y2="34003"/>
                        <a14:foregroundMark x1="39539" y1="35725" x2="39539" y2="35725"/>
                        <a14:foregroundMark x1="23936" y1="52798" x2="23936" y2="52798"/>
                        <a14:foregroundMark x1="29965" y1="51793" x2="29965" y2="51793"/>
                        <a14:foregroundMark x1="18440" y1="52511" x2="18440" y2="52511"/>
                        <a14:foregroundMark x1="23050" y1="61693" x2="23050" y2="61693"/>
                        <a14:foregroundMark x1="27482" y1="64275" x2="27482" y2="64275"/>
                        <a14:foregroundMark x1="36879" y1="63128" x2="36879" y2="63128"/>
                        <a14:foregroundMark x1="49291" y1="69297" x2="49291" y2="69297"/>
                        <a14:foregroundMark x1="61879" y1="71449" x2="61879" y2="71449"/>
                        <a14:foregroundMark x1="71809" y1="33716" x2="71809" y2="33716"/>
                        <a14:foregroundMark x1="72872" y1="33142" x2="72872" y2="33142"/>
                        <a14:foregroundMark x1="73759" y1="34003" x2="75709" y2="36729"/>
                        <a14:foregroundMark x1="62943" y1="29555" x2="62943" y2="29555"/>
                        <a14:foregroundMark x1="16667" y1="49354" x2="16667" y2="49354"/>
                        <a14:backgroundMark x1="15957" y1="51793" x2="15957" y2="5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89" y="-126400"/>
            <a:ext cx="416202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 txBox="1">
            <a:spLocks noGrp="1"/>
          </p:cNvSpPr>
          <p:nvPr>
            <p:ph type="title"/>
          </p:nvPr>
        </p:nvSpPr>
        <p:spPr>
          <a:xfrm>
            <a:off x="186265" y="68495"/>
            <a:ext cx="58812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Към кого е насочена кампанията</a:t>
            </a:r>
            <a:r>
              <a:rPr lang="en" dirty="0" smtClean="0"/>
              <a:t>?</a:t>
            </a:r>
            <a:endParaRPr dirty="0"/>
          </a:p>
        </p:txBody>
      </p:sp>
      <p:sp>
        <p:nvSpPr>
          <p:cNvPr id="398" name="Google Shape;398;p48"/>
          <p:cNvSpPr txBox="1">
            <a:spLocks noGrp="1"/>
          </p:cNvSpPr>
          <p:nvPr>
            <p:ph type="subTitle" idx="1"/>
          </p:nvPr>
        </p:nvSpPr>
        <p:spPr>
          <a:xfrm>
            <a:off x="5041923" y="1145748"/>
            <a:ext cx="3134100" cy="3241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800" dirty="0"/>
              <a:t>Нашата целева група включва ученици, учители и родители, тъй като те играят ключова роля в образователния процес. Заинтересованите страни включват образователни институции и местната общност, които ще бъдат основни партньори в постигането на целите ни.</a:t>
            </a:r>
            <a:endParaRPr sz="1800" dirty="0"/>
          </a:p>
        </p:txBody>
      </p:sp>
      <p:grpSp>
        <p:nvGrpSpPr>
          <p:cNvPr id="399" name="Google Shape;399;p48"/>
          <p:cNvGrpSpPr/>
          <p:nvPr/>
        </p:nvGrpSpPr>
        <p:grpSpPr>
          <a:xfrm>
            <a:off x="1018033" y="1475040"/>
            <a:ext cx="3589060" cy="3133472"/>
            <a:chOff x="715100" y="1804244"/>
            <a:chExt cx="3211974" cy="2804253"/>
          </a:xfrm>
        </p:grpSpPr>
        <p:sp>
          <p:nvSpPr>
            <p:cNvPr id="400" name="Google Shape;400;p48"/>
            <p:cNvSpPr/>
            <p:nvPr/>
          </p:nvSpPr>
          <p:spPr>
            <a:xfrm>
              <a:off x="715100" y="2637814"/>
              <a:ext cx="3211974" cy="1919759"/>
            </a:xfrm>
            <a:custGeom>
              <a:avLst/>
              <a:gdLst/>
              <a:ahLst/>
              <a:cxnLst/>
              <a:rect l="l" t="t" r="r" b="b"/>
              <a:pathLst>
                <a:path w="42994" h="25697" extrusionOk="0">
                  <a:moveTo>
                    <a:pt x="13469" y="1"/>
                  </a:moveTo>
                  <a:cubicBezTo>
                    <a:pt x="13304" y="1"/>
                    <a:pt x="13138" y="9"/>
                    <a:pt x="12972" y="27"/>
                  </a:cubicBezTo>
                  <a:cubicBezTo>
                    <a:pt x="10554" y="282"/>
                    <a:pt x="8631" y="2514"/>
                    <a:pt x="7999" y="4978"/>
                  </a:cubicBezTo>
                  <a:cubicBezTo>
                    <a:pt x="7830" y="5637"/>
                    <a:pt x="7734" y="6319"/>
                    <a:pt x="7453" y="6935"/>
                  </a:cubicBezTo>
                  <a:cubicBezTo>
                    <a:pt x="7177" y="7555"/>
                    <a:pt x="6664" y="8107"/>
                    <a:pt x="6021" y="8186"/>
                  </a:cubicBezTo>
                  <a:cubicBezTo>
                    <a:pt x="5959" y="8195"/>
                    <a:pt x="5896" y="8198"/>
                    <a:pt x="5833" y="8198"/>
                  </a:cubicBezTo>
                  <a:cubicBezTo>
                    <a:pt x="5551" y="8198"/>
                    <a:pt x="5270" y="8128"/>
                    <a:pt x="4989" y="8096"/>
                  </a:cubicBezTo>
                  <a:cubicBezTo>
                    <a:pt x="4874" y="8083"/>
                    <a:pt x="4760" y="8077"/>
                    <a:pt x="4646" y="8077"/>
                  </a:cubicBezTo>
                  <a:cubicBezTo>
                    <a:pt x="3110" y="8077"/>
                    <a:pt x="1681" y="9217"/>
                    <a:pt x="940" y="10656"/>
                  </a:cubicBezTo>
                  <a:cubicBezTo>
                    <a:pt x="141" y="12194"/>
                    <a:pt x="0" y="14015"/>
                    <a:pt x="11" y="15769"/>
                  </a:cubicBezTo>
                  <a:cubicBezTo>
                    <a:pt x="34" y="19146"/>
                    <a:pt x="597" y="22501"/>
                    <a:pt x="1629" y="25697"/>
                  </a:cubicBezTo>
                  <a:lnTo>
                    <a:pt x="39368" y="25697"/>
                  </a:lnTo>
                  <a:cubicBezTo>
                    <a:pt x="40265" y="22946"/>
                    <a:pt x="41134" y="19800"/>
                    <a:pt x="42035" y="17054"/>
                  </a:cubicBezTo>
                  <a:cubicBezTo>
                    <a:pt x="42508" y="15594"/>
                    <a:pt x="42994" y="14060"/>
                    <a:pt x="42796" y="12527"/>
                  </a:cubicBezTo>
                  <a:cubicBezTo>
                    <a:pt x="42599" y="10999"/>
                    <a:pt x="41488" y="9477"/>
                    <a:pt x="40017" y="9415"/>
                  </a:cubicBezTo>
                  <a:cubicBezTo>
                    <a:pt x="39988" y="9414"/>
                    <a:pt x="39958" y="9413"/>
                    <a:pt x="39929" y="9413"/>
                  </a:cubicBezTo>
                  <a:cubicBezTo>
                    <a:pt x="39199" y="9413"/>
                    <a:pt x="38500" y="9743"/>
                    <a:pt x="37785" y="9912"/>
                  </a:cubicBezTo>
                  <a:cubicBezTo>
                    <a:pt x="37560" y="9966"/>
                    <a:pt x="37320" y="9998"/>
                    <a:pt x="37083" y="9998"/>
                  </a:cubicBezTo>
                  <a:cubicBezTo>
                    <a:pt x="36534" y="9998"/>
                    <a:pt x="35996" y="9828"/>
                    <a:pt x="35681" y="9376"/>
                  </a:cubicBezTo>
                  <a:cubicBezTo>
                    <a:pt x="35451" y="9043"/>
                    <a:pt x="35388" y="8614"/>
                    <a:pt x="35326" y="8208"/>
                  </a:cubicBezTo>
                  <a:cubicBezTo>
                    <a:pt x="35033" y="6241"/>
                    <a:pt x="34605" y="4087"/>
                    <a:pt x="33104" y="2863"/>
                  </a:cubicBezTo>
                  <a:cubicBezTo>
                    <a:pt x="32325" y="2233"/>
                    <a:pt x="31391" y="1969"/>
                    <a:pt x="30421" y="1969"/>
                  </a:cubicBezTo>
                  <a:cubicBezTo>
                    <a:pt x="29070" y="1969"/>
                    <a:pt x="27649" y="2482"/>
                    <a:pt x="26480" y="3230"/>
                  </a:cubicBezTo>
                  <a:cubicBezTo>
                    <a:pt x="25193" y="4061"/>
                    <a:pt x="23859" y="5187"/>
                    <a:pt x="22401" y="5187"/>
                  </a:cubicBezTo>
                  <a:cubicBezTo>
                    <a:pt x="22226" y="5187"/>
                    <a:pt x="22048" y="5170"/>
                    <a:pt x="21868" y="5135"/>
                  </a:cubicBezTo>
                  <a:cubicBezTo>
                    <a:pt x="20606" y="4888"/>
                    <a:pt x="19704" y="3766"/>
                    <a:pt x="18790" y="2808"/>
                  </a:cubicBezTo>
                  <a:cubicBezTo>
                    <a:pt x="17352" y="1291"/>
                    <a:pt x="15476" y="1"/>
                    <a:pt x="1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48"/>
            <p:cNvSpPr/>
            <p:nvPr/>
          </p:nvSpPr>
          <p:spPr>
            <a:xfrm>
              <a:off x="2047634" y="2849605"/>
              <a:ext cx="1645209" cy="1712595"/>
            </a:xfrm>
            <a:custGeom>
              <a:avLst/>
              <a:gdLst/>
              <a:ahLst/>
              <a:cxnLst/>
              <a:rect l="l" t="t" r="r" b="b"/>
              <a:pathLst>
                <a:path w="22022" h="22924" extrusionOk="0">
                  <a:moveTo>
                    <a:pt x="8277" y="0"/>
                  </a:moveTo>
                  <a:cubicBezTo>
                    <a:pt x="8277" y="0"/>
                    <a:pt x="2030" y="2279"/>
                    <a:pt x="1015" y="6146"/>
                  </a:cubicBezTo>
                  <a:cubicBezTo>
                    <a:pt x="1" y="10013"/>
                    <a:pt x="2459" y="16993"/>
                    <a:pt x="2459" y="16993"/>
                  </a:cubicBezTo>
                  <a:lnTo>
                    <a:pt x="2881" y="22822"/>
                  </a:lnTo>
                  <a:lnTo>
                    <a:pt x="20235" y="22924"/>
                  </a:lnTo>
                  <a:lnTo>
                    <a:pt x="20843" y="16367"/>
                  </a:lnTo>
                  <a:lnTo>
                    <a:pt x="22022" y="16305"/>
                  </a:lnTo>
                  <a:cubicBezTo>
                    <a:pt x="22022" y="16305"/>
                    <a:pt x="21565" y="4178"/>
                    <a:pt x="18453" y="2503"/>
                  </a:cubicBezTo>
                  <a:cubicBezTo>
                    <a:pt x="15335" y="835"/>
                    <a:pt x="12912" y="181"/>
                    <a:pt x="12912" y="181"/>
                  </a:cubicBezTo>
                  <a:lnTo>
                    <a:pt x="8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48"/>
            <p:cNvSpPr/>
            <p:nvPr/>
          </p:nvSpPr>
          <p:spPr>
            <a:xfrm>
              <a:off x="2745913" y="1916303"/>
              <a:ext cx="648760" cy="616262"/>
            </a:xfrm>
            <a:custGeom>
              <a:avLst/>
              <a:gdLst/>
              <a:ahLst/>
              <a:cxnLst/>
              <a:rect l="l" t="t" r="r" b="b"/>
              <a:pathLst>
                <a:path w="8684" h="8249" extrusionOk="0">
                  <a:moveTo>
                    <a:pt x="4015" y="1"/>
                  </a:moveTo>
                  <a:cubicBezTo>
                    <a:pt x="3643" y="1"/>
                    <a:pt x="3272" y="81"/>
                    <a:pt x="2910" y="180"/>
                  </a:cubicBezTo>
                  <a:cubicBezTo>
                    <a:pt x="1856" y="474"/>
                    <a:pt x="836" y="958"/>
                    <a:pt x="1" y="1743"/>
                  </a:cubicBezTo>
                  <a:cubicBezTo>
                    <a:pt x="159" y="3749"/>
                    <a:pt x="260" y="6235"/>
                    <a:pt x="424" y="8248"/>
                  </a:cubicBezTo>
                  <a:lnTo>
                    <a:pt x="8514" y="8248"/>
                  </a:lnTo>
                  <a:cubicBezTo>
                    <a:pt x="8683" y="7437"/>
                    <a:pt x="8593" y="6563"/>
                    <a:pt x="8267" y="5818"/>
                  </a:cubicBezTo>
                  <a:cubicBezTo>
                    <a:pt x="7939" y="5074"/>
                    <a:pt x="7380" y="4465"/>
                    <a:pt x="6711" y="4127"/>
                  </a:cubicBezTo>
                  <a:cubicBezTo>
                    <a:pt x="6636" y="4093"/>
                    <a:pt x="6558" y="4054"/>
                    <a:pt x="6518" y="3975"/>
                  </a:cubicBezTo>
                  <a:cubicBezTo>
                    <a:pt x="6490" y="3913"/>
                    <a:pt x="6490" y="3840"/>
                    <a:pt x="6490" y="3766"/>
                  </a:cubicBezTo>
                  <a:cubicBezTo>
                    <a:pt x="6501" y="3258"/>
                    <a:pt x="6535" y="2745"/>
                    <a:pt x="6451" y="2244"/>
                  </a:cubicBezTo>
                  <a:cubicBezTo>
                    <a:pt x="6248" y="1106"/>
                    <a:pt x="5358" y="169"/>
                    <a:pt x="4343" y="23"/>
                  </a:cubicBezTo>
                  <a:cubicBezTo>
                    <a:pt x="4234" y="8"/>
                    <a:pt x="4124" y="1"/>
                    <a:pt x="4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48"/>
            <p:cNvSpPr/>
            <p:nvPr/>
          </p:nvSpPr>
          <p:spPr>
            <a:xfrm>
              <a:off x="2665977" y="2588881"/>
              <a:ext cx="368532" cy="414029"/>
            </a:xfrm>
            <a:custGeom>
              <a:avLst/>
              <a:gdLst/>
              <a:ahLst/>
              <a:cxnLst/>
              <a:rect l="l" t="t" r="r" b="b"/>
              <a:pathLst>
                <a:path w="4933" h="5542" extrusionOk="0">
                  <a:moveTo>
                    <a:pt x="107" y="0"/>
                  </a:moveTo>
                  <a:lnTo>
                    <a:pt x="0" y="3490"/>
                  </a:lnTo>
                  <a:cubicBezTo>
                    <a:pt x="0" y="3490"/>
                    <a:pt x="1322" y="5542"/>
                    <a:pt x="2698" y="5542"/>
                  </a:cubicBezTo>
                  <a:cubicBezTo>
                    <a:pt x="2804" y="5542"/>
                    <a:pt x="2910" y="5530"/>
                    <a:pt x="3016" y="5503"/>
                  </a:cubicBezTo>
                  <a:cubicBezTo>
                    <a:pt x="4493" y="5142"/>
                    <a:pt x="4882" y="3953"/>
                    <a:pt x="4882" y="3953"/>
                  </a:cubicBezTo>
                  <a:lnTo>
                    <a:pt x="4905" y="2730"/>
                  </a:lnTo>
                  <a:lnTo>
                    <a:pt x="4932" y="1653"/>
                  </a:lnTo>
                  <a:lnTo>
                    <a:pt x="4932" y="159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48"/>
            <p:cNvSpPr/>
            <p:nvPr/>
          </p:nvSpPr>
          <p:spPr>
            <a:xfrm>
              <a:off x="2665977" y="2616298"/>
              <a:ext cx="366515" cy="386686"/>
            </a:xfrm>
            <a:custGeom>
              <a:avLst/>
              <a:gdLst/>
              <a:ahLst/>
              <a:cxnLst/>
              <a:rect l="l" t="t" r="r" b="b"/>
              <a:pathLst>
                <a:path w="4906" h="5176" extrusionOk="0">
                  <a:moveTo>
                    <a:pt x="203" y="0"/>
                  </a:moveTo>
                  <a:cubicBezTo>
                    <a:pt x="170" y="23"/>
                    <a:pt x="129" y="39"/>
                    <a:pt x="95" y="52"/>
                  </a:cubicBezTo>
                  <a:lnTo>
                    <a:pt x="0" y="3123"/>
                  </a:lnTo>
                  <a:cubicBezTo>
                    <a:pt x="0" y="3123"/>
                    <a:pt x="1325" y="5176"/>
                    <a:pt x="2700" y="5176"/>
                  </a:cubicBezTo>
                  <a:cubicBezTo>
                    <a:pt x="2808" y="5176"/>
                    <a:pt x="2910" y="5165"/>
                    <a:pt x="3016" y="5136"/>
                  </a:cubicBezTo>
                  <a:cubicBezTo>
                    <a:pt x="4493" y="4775"/>
                    <a:pt x="4882" y="3586"/>
                    <a:pt x="4882" y="3586"/>
                  </a:cubicBezTo>
                  <a:lnTo>
                    <a:pt x="4905" y="2363"/>
                  </a:lnTo>
                  <a:lnTo>
                    <a:pt x="4905" y="2363"/>
                  </a:lnTo>
                  <a:cubicBezTo>
                    <a:pt x="4747" y="2413"/>
                    <a:pt x="4583" y="2441"/>
                    <a:pt x="4409" y="2446"/>
                  </a:cubicBezTo>
                  <a:lnTo>
                    <a:pt x="4330" y="2446"/>
                  </a:lnTo>
                  <a:cubicBezTo>
                    <a:pt x="3738" y="2446"/>
                    <a:pt x="3157" y="2256"/>
                    <a:pt x="2610" y="2024"/>
                  </a:cubicBezTo>
                  <a:cubicBezTo>
                    <a:pt x="2267" y="1878"/>
                    <a:pt x="1916" y="1709"/>
                    <a:pt x="1663" y="1426"/>
                  </a:cubicBezTo>
                  <a:cubicBezTo>
                    <a:pt x="1658" y="1421"/>
                    <a:pt x="1651" y="1421"/>
                    <a:pt x="1651" y="1415"/>
                  </a:cubicBezTo>
                  <a:cubicBezTo>
                    <a:pt x="1494" y="1387"/>
                    <a:pt x="1359" y="1359"/>
                    <a:pt x="1263" y="1330"/>
                  </a:cubicBezTo>
                  <a:cubicBezTo>
                    <a:pt x="919" y="1223"/>
                    <a:pt x="542" y="654"/>
                    <a:pt x="203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48"/>
            <p:cNvSpPr/>
            <p:nvPr/>
          </p:nvSpPr>
          <p:spPr>
            <a:xfrm>
              <a:off x="2759883" y="2676511"/>
              <a:ext cx="274625" cy="122670"/>
            </a:xfrm>
            <a:custGeom>
              <a:avLst/>
              <a:gdLst/>
              <a:ahLst/>
              <a:cxnLst/>
              <a:rect l="l" t="t" r="r" b="b"/>
              <a:pathLst>
                <a:path w="3676" h="1642" extrusionOk="0">
                  <a:moveTo>
                    <a:pt x="0" y="1"/>
                  </a:moveTo>
                  <a:lnTo>
                    <a:pt x="0" y="1"/>
                  </a:lnTo>
                  <a:cubicBezTo>
                    <a:pt x="118" y="220"/>
                    <a:pt x="237" y="440"/>
                    <a:pt x="406" y="620"/>
                  </a:cubicBezTo>
                  <a:cubicBezTo>
                    <a:pt x="659" y="903"/>
                    <a:pt x="1010" y="1072"/>
                    <a:pt x="1353" y="1218"/>
                  </a:cubicBezTo>
                  <a:cubicBezTo>
                    <a:pt x="1899" y="1450"/>
                    <a:pt x="2481" y="1642"/>
                    <a:pt x="3075" y="1642"/>
                  </a:cubicBezTo>
                  <a:cubicBezTo>
                    <a:pt x="3100" y="1642"/>
                    <a:pt x="3126" y="1641"/>
                    <a:pt x="3152" y="1640"/>
                  </a:cubicBezTo>
                  <a:cubicBezTo>
                    <a:pt x="3326" y="1635"/>
                    <a:pt x="3490" y="1607"/>
                    <a:pt x="3648" y="1557"/>
                  </a:cubicBezTo>
                  <a:lnTo>
                    <a:pt x="3675" y="480"/>
                  </a:lnTo>
                  <a:cubicBezTo>
                    <a:pt x="2458" y="412"/>
                    <a:pt x="1190" y="2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48"/>
            <p:cNvSpPr/>
            <p:nvPr/>
          </p:nvSpPr>
          <p:spPr>
            <a:xfrm>
              <a:off x="2589627" y="2040838"/>
              <a:ext cx="618429" cy="691268"/>
            </a:xfrm>
            <a:custGeom>
              <a:avLst/>
              <a:gdLst/>
              <a:ahLst/>
              <a:cxnLst/>
              <a:rect l="l" t="t" r="r" b="b"/>
              <a:pathLst>
                <a:path w="8278" h="9253" extrusionOk="0">
                  <a:moveTo>
                    <a:pt x="4123" y="1"/>
                  </a:moveTo>
                  <a:cubicBezTo>
                    <a:pt x="4097" y="1"/>
                    <a:pt x="4070" y="1"/>
                    <a:pt x="4044" y="1"/>
                  </a:cubicBezTo>
                  <a:cubicBezTo>
                    <a:pt x="1788" y="53"/>
                    <a:pt x="1" y="1919"/>
                    <a:pt x="47" y="4174"/>
                  </a:cubicBezTo>
                  <a:cubicBezTo>
                    <a:pt x="52" y="4568"/>
                    <a:pt x="120" y="4947"/>
                    <a:pt x="232" y="5307"/>
                  </a:cubicBezTo>
                  <a:cubicBezTo>
                    <a:pt x="271" y="5431"/>
                    <a:pt x="317" y="5549"/>
                    <a:pt x="362" y="5663"/>
                  </a:cubicBezTo>
                  <a:cubicBezTo>
                    <a:pt x="622" y="6378"/>
                    <a:pt x="1535" y="8803"/>
                    <a:pt x="2285" y="9033"/>
                  </a:cubicBezTo>
                  <a:cubicBezTo>
                    <a:pt x="2706" y="9163"/>
                    <a:pt x="3733" y="9252"/>
                    <a:pt x="4789" y="9252"/>
                  </a:cubicBezTo>
                  <a:cubicBezTo>
                    <a:pt x="5937" y="9252"/>
                    <a:pt x="7120" y="9146"/>
                    <a:pt x="7596" y="8871"/>
                  </a:cubicBezTo>
                  <a:cubicBezTo>
                    <a:pt x="7713" y="8803"/>
                    <a:pt x="7809" y="8673"/>
                    <a:pt x="7895" y="8510"/>
                  </a:cubicBezTo>
                  <a:cubicBezTo>
                    <a:pt x="8233" y="7833"/>
                    <a:pt x="8278" y="6475"/>
                    <a:pt x="8267" y="5527"/>
                  </a:cubicBezTo>
                  <a:cubicBezTo>
                    <a:pt x="8261" y="4935"/>
                    <a:pt x="8228" y="4500"/>
                    <a:pt x="8228" y="4500"/>
                  </a:cubicBezTo>
                  <a:lnTo>
                    <a:pt x="8221" y="4247"/>
                  </a:lnTo>
                  <a:cubicBezTo>
                    <a:pt x="8221" y="4169"/>
                    <a:pt x="8215" y="4084"/>
                    <a:pt x="8215" y="4005"/>
                  </a:cubicBezTo>
                  <a:cubicBezTo>
                    <a:pt x="8176" y="2319"/>
                    <a:pt x="7133" y="893"/>
                    <a:pt x="5662" y="300"/>
                  </a:cubicBezTo>
                  <a:cubicBezTo>
                    <a:pt x="5188" y="107"/>
                    <a:pt x="4669" y="1"/>
                    <a:pt x="4123" y="1"/>
                  </a:cubicBez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48"/>
            <p:cNvSpPr/>
            <p:nvPr/>
          </p:nvSpPr>
          <p:spPr>
            <a:xfrm>
              <a:off x="2593064" y="2040913"/>
              <a:ext cx="614170" cy="691268"/>
            </a:xfrm>
            <a:custGeom>
              <a:avLst/>
              <a:gdLst/>
              <a:ahLst/>
              <a:cxnLst/>
              <a:rect l="l" t="t" r="r" b="b"/>
              <a:pathLst>
                <a:path w="8221" h="9253" extrusionOk="0">
                  <a:moveTo>
                    <a:pt x="4110" y="5097"/>
                  </a:moveTo>
                  <a:cubicBezTo>
                    <a:pt x="4319" y="5097"/>
                    <a:pt x="4488" y="5261"/>
                    <a:pt x="4494" y="5470"/>
                  </a:cubicBezTo>
                  <a:cubicBezTo>
                    <a:pt x="4500" y="5683"/>
                    <a:pt x="4331" y="5859"/>
                    <a:pt x="4116" y="5865"/>
                  </a:cubicBezTo>
                  <a:lnTo>
                    <a:pt x="4110" y="5865"/>
                  </a:lnTo>
                  <a:cubicBezTo>
                    <a:pt x="3902" y="5865"/>
                    <a:pt x="3727" y="5696"/>
                    <a:pt x="3722" y="5487"/>
                  </a:cubicBezTo>
                  <a:cubicBezTo>
                    <a:pt x="3722" y="5272"/>
                    <a:pt x="3891" y="5097"/>
                    <a:pt x="4099" y="5097"/>
                  </a:cubicBezTo>
                  <a:close/>
                  <a:moveTo>
                    <a:pt x="3998" y="0"/>
                  </a:moveTo>
                  <a:cubicBezTo>
                    <a:pt x="1771" y="46"/>
                    <a:pt x="1" y="1868"/>
                    <a:pt x="1" y="4083"/>
                  </a:cubicBezTo>
                  <a:lnTo>
                    <a:pt x="1" y="4173"/>
                  </a:lnTo>
                  <a:cubicBezTo>
                    <a:pt x="6" y="4551"/>
                    <a:pt x="68" y="4918"/>
                    <a:pt x="175" y="5267"/>
                  </a:cubicBezTo>
                  <a:cubicBezTo>
                    <a:pt x="761" y="5475"/>
                    <a:pt x="1320" y="5852"/>
                    <a:pt x="1518" y="6428"/>
                  </a:cubicBezTo>
                  <a:cubicBezTo>
                    <a:pt x="1579" y="6292"/>
                    <a:pt x="1664" y="6164"/>
                    <a:pt x="1771" y="6050"/>
                  </a:cubicBezTo>
                  <a:cubicBezTo>
                    <a:pt x="2059" y="5729"/>
                    <a:pt x="2465" y="5571"/>
                    <a:pt x="2876" y="5571"/>
                  </a:cubicBezTo>
                  <a:cubicBezTo>
                    <a:pt x="3259" y="5571"/>
                    <a:pt x="3649" y="5712"/>
                    <a:pt x="3964" y="5988"/>
                  </a:cubicBezTo>
                  <a:cubicBezTo>
                    <a:pt x="4618" y="6570"/>
                    <a:pt x="4691" y="7538"/>
                    <a:pt x="4128" y="8153"/>
                  </a:cubicBezTo>
                  <a:cubicBezTo>
                    <a:pt x="3840" y="8469"/>
                    <a:pt x="3434" y="8626"/>
                    <a:pt x="3022" y="8626"/>
                  </a:cubicBezTo>
                  <a:cubicBezTo>
                    <a:pt x="2639" y="8626"/>
                    <a:pt x="2250" y="8486"/>
                    <a:pt x="1934" y="8210"/>
                  </a:cubicBezTo>
                  <a:cubicBezTo>
                    <a:pt x="1692" y="7990"/>
                    <a:pt x="1528" y="7725"/>
                    <a:pt x="1450" y="7437"/>
                  </a:cubicBezTo>
                  <a:cubicBezTo>
                    <a:pt x="1416" y="7499"/>
                    <a:pt x="1370" y="7556"/>
                    <a:pt x="1320" y="7601"/>
                  </a:cubicBezTo>
                  <a:cubicBezTo>
                    <a:pt x="1274" y="7640"/>
                    <a:pt x="1229" y="7674"/>
                    <a:pt x="1179" y="7702"/>
                  </a:cubicBezTo>
                  <a:cubicBezTo>
                    <a:pt x="1518" y="8356"/>
                    <a:pt x="1895" y="8925"/>
                    <a:pt x="2239" y="9032"/>
                  </a:cubicBezTo>
                  <a:cubicBezTo>
                    <a:pt x="2661" y="9162"/>
                    <a:pt x="3688" y="9253"/>
                    <a:pt x="4747" y="9253"/>
                  </a:cubicBezTo>
                  <a:cubicBezTo>
                    <a:pt x="5898" y="9253"/>
                    <a:pt x="7076" y="9146"/>
                    <a:pt x="7550" y="8870"/>
                  </a:cubicBezTo>
                  <a:cubicBezTo>
                    <a:pt x="7667" y="8802"/>
                    <a:pt x="7763" y="8672"/>
                    <a:pt x="7849" y="8509"/>
                  </a:cubicBezTo>
                  <a:cubicBezTo>
                    <a:pt x="7623" y="8441"/>
                    <a:pt x="7414" y="8329"/>
                    <a:pt x="7228" y="8165"/>
                  </a:cubicBezTo>
                  <a:cubicBezTo>
                    <a:pt x="6574" y="7584"/>
                    <a:pt x="6501" y="6614"/>
                    <a:pt x="7065" y="6005"/>
                  </a:cubicBezTo>
                  <a:cubicBezTo>
                    <a:pt x="7138" y="5920"/>
                    <a:pt x="7217" y="5852"/>
                    <a:pt x="7302" y="5792"/>
                  </a:cubicBezTo>
                  <a:lnTo>
                    <a:pt x="7302" y="5792"/>
                  </a:lnTo>
                  <a:cubicBezTo>
                    <a:pt x="7284" y="5797"/>
                    <a:pt x="7261" y="5797"/>
                    <a:pt x="7245" y="5797"/>
                  </a:cubicBezTo>
                  <a:lnTo>
                    <a:pt x="7234" y="5797"/>
                  </a:lnTo>
                  <a:cubicBezTo>
                    <a:pt x="7025" y="5797"/>
                    <a:pt x="6856" y="5633"/>
                    <a:pt x="6850" y="5425"/>
                  </a:cubicBezTo>
                  <a:cubicBezTo>
                    <a:pt x="6845" y="5210"/>
                    <a:pt x="7014" y="5035"/>
                    <a:pt x="7228" y="5030"/>
                  </a:cubicBezTo>
                  <a:lnTo>
                    <a:pt x="7234" y="5030"/>
                  </a:lnTo>
                  <a:cubicBezTo>
                    <a:pt x="7443" y="5030"/>
                    <a:pt x="7617" y="5199"/>
                    <a:pt x="7617" y="5407"/>
                  </a:cubicBezTo>
                  <a:cubicBezTo>
                    <a:pt x="7623" y="5503"/>
                    <a:pt x="7583" y="5594"/>
                    <a:pt x="7527" y="5667"/>
                  </a:cubicBezTo>
                  <a:cubicBezTo>
                    <a:pt x="7724" y="5571"/>
                    <a:pt x="7945" y="5526"/>
                    <a:pt x="8164" y="5526"/>
                  </a:cubicBezTo>
                  <a:lnTo>
                    <a:pt x="8221" y="5526"/>
                  </a:lnTo>
                  <a:cubicBezTo>
                    <a:pt x="8215" y="4934"/>
                    <a:pt x="8182" y="4499"/>
                    <a:pt x="8182" y="4499"/>
                  </a:cubicBezTo>
                  <a:lnTo>
                    <a:pt x="8175" y="4246"/>
                  </a:lnTo>
                  <a:lnTo>
                    <a:pt x="8175" y="4207"/>
                  </a:lnTo>
                  <a:cubicBezTo>
                    <a:pt x="8175" y="4139"/>
                    <a:pt x="8169" y="4072"/>
                    <a:pt x="8169" y="4004"/>
                  </a:cubicBezTo>
                  <a:cubicBezTo>
                    <a:pt x="8130" y="2318"/>
                    <a:pt x="7087" y="892"/>
                    <a:pt x="5616" y="299"/>
                  </a:cubicBezTo>
                  <a:cubicBezTo>
                    <a:pt x="5143" y="109"/>
                    <a:pt x="4623" y="0"/>
                    <a:pt x="4088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48"/>
            <p:cNvSpPr/>
            <p:nvPr/>
          </p:nvSpPr>
          <p:spPr>
            <a:xfrm>
              <a:off x="2491986" y="2426246"/>
              <a:ext cx="220761" cy="199992"/>
            </a:xfrm>
            <a:custGeom>
              <a:avLst/>
              <a:gdLst/>
              <a:ahLst/>
              <a:cxnLst/>
              <a:rect l="l" t="t" r="r" b="b"/>
              <a:pathLst>
                <a:path w="2955" h="2677" extrusionOk="0">
                  <a:moveTo>
                    <a:pt x="980" y="1"/>
                  </a:moveTo>
                  <a:cubicBezTo>
                    <a:pt x="836" y="1"/>
                    <a:pt x="695" y="29"/>
                    <a:pt x="570" y="103"/>
                  </a:cubicBezTo>
                  <a:cubicBezTo>
                    <a:pt x="441" y="182"/>
                    <a:pt x="339" y="301"/>
                    <a:pt x="259" y="436"/>
                  </a:cubicBezTo>
                  <a:cubicBezTo>
                    <a:pt x="1" y="897"/>
                    <a:pt x="79" y="1519"/>
                    <a:pt x="407" y="1946"/>
                  </a:cubicBezTo>
                  <a:cubicBezTo>
                    <a:pt x="727" y="2375"/>
                    <a:pt x="1252" y="2617"/>
                    <a:pt x="1788" y="2669"/>
                  </a:cubicBezTo>
                  <a:cubicBezTo>
                    <a:pt x="1844" y="2674"/>
                    <a:pt x="1902" y="2677"/>
                    <a:pt x="1959" y="2677"/>
                  </a:cubicBezTo>
                  <a:cubicBezTo>
                    <a:pt x="2219" y="2677"/>
                    <a:pt x="2484" y="2618"/>
                    <a:pt x="2673" y="2443"/>
                  </a:cubicBezTo>
                  <a:cubicBezTo>
                    <a:pt x="2876" y="2257"/>
                    <a:pt x="2955" y="1958"/>
                    <a:pt x="2949" y="1682"/>
                  </a:cubicBezTo>
                  <a:cubicBezTo>
                    <a:pt x="2921" y="842"/>
                    <a:pt x="2194" y="322"/>
                    <a:pt x="1443" y="80"/>
                  </a:cubicBezTo>
                  <a:cubicBezTo>
                    <a:pt x="1295" y="34"/>
                    <a:pt x="1135" y="1"/>
                    <a:pt x="980" y="1"/>
                  </a:cubicBez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48"/>
            <p:cNvSpPr/>
            <p:nvPr/>
          </p:nvSpPr>
          <p:spPr>
            <a:xfrm>
              <a:off x="2499980" y="2426321"/>
              <a:ext cx="206492" cy="200141"/>
            </a:xfrm>
            <a:custGeom>
              <a:avLst/>
              <a:gdLst/>
              <a:ahLst/>
              <a:cxnLst/>
              <a:rect l="l" t="t" r="r" b="b"/>
              <a:pathLst>
                <a:path w="2764" h="2679" extrusionOk="0">
                  <a:moveTo>
                    <a:pt x="875" y="1"/>
                  </a:moveTo>
                  <a:cubicBezTo>
                    <a:pt x="727" y="1"/>
                    <a:pt x="587" y="29"/>
                    <a:pt x="463" y="102"/>
                  </a:cubicBezTo>
                  <a:cubicBezTo>
                    <a:pt x="334" y="181"/>
                    <a:pt x="232" y="300"/>
                    <a:pt x="152" y="435"/>
                  </a:cubicBezTo>
                  <a:cubicBezTo>
                    <a:pt x="45" y="620"/>
                    <a:pt x="1" y="836"/>
                    <a:pt x="1" y="1055"/>
                  </a:cubicBezTo>
                  <a:cubicBezTo>
                    <a:pt x="1" y="1370"/>
                    <a:pt x="108" y="1692"/>
                    <a:pt x="300" y="1945"/>
                  </a:cubicBezTo>
                  <a:cubicBezTo>
                    <a:pt x="620" y="2374"/>
                    <a:pt x="1145" y="2616"/>
                    <a:pt x="1681" y="2668"/>
                  </a:cubicBezTo>
                  <a:cubicBezTo>
                    <a:pt x="1737" y="2673"/>
                    <a:pt x="1793" y="2678"/>
                    <a:pt x="1856" y="2678"/>
                  </a:cubicBezTo>
                  <a:cubicBezTo>
                    <a:pt x="2114" y="2678"/>
                    <a:pt x="2374" y="2616"/>
                    <a:pt x="2566" y="2442"/>
                  </a:cubicBezTo>
                  <a:cubicBezTo>
                    <a:pt x="2616" y="2397"/>
                    <a:pt x="2662" y="2340"/>
                    <a:pt x="2696" y="2278"/>
                  </a:cubicBezTo>
                  <a:cubicBezTo>
                    <a:pt x="2600" y="1945"/>
                    <a:pt x="2622" y="1585"/>
                    <a:pt x="2764" y="1269"/>
                  </a:cubicBezTo>
                  <a:cubicBezTo>
                    <a:pt x="2566" y="693"/>
                    <a:pt x="2007" y="316"/>
                    <a:pt x="1421" y="108"/>
                  </a:cubicBezTo>
                  <a:cubicBezTo>
                    <a:pt x="1393" y="97"/>
                    <a:pt x="1365" y="91"/>
                    <a:pt x="1336" y="79"/>
                  </a:cubicBezTo>
                  <a:cubicBezTo>
                    <a:pt x="1190" y="35"/>
                    <a:pt x="1032" y="1"/>
                    <a:pt x="875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48"/>
            <p:cNvSpPr/>
            <p:nvPr/>
          </p:nvSpPr>
          <p:spPr>
            <a:xfrm>
              <a:off x="2523513" y="2445222"/>
              <a:ext cx="145904" cy="150087"/>
            </a:xfrm>
            <a:custGeom>
              <a:avLst/>
              <a:gdLst/>
              <a:ahLst/>
              <a:cxnLst/>
              <a:rect l="l" t="t" r="r" b="b"/>
              <a:pathLst>
                <a:path w="1953" h="2009" extrusionOk="0">
                  <a:moveTo>
                    <a:pt x="81" y="1"/>
                  </a:moveTo>
                  <a:cubicBezTo>
                    <a:pt x="29" y="7"/>
                    <a:pt x="1" y="35"/>
                    <a:pt x="1" y="81"/>
                  </a:cubicBezTo>
                  <a:cubicBezTo>
                    <a:pt x="1" y="120"/>
                    <a:pt x="35" y="154"/>
                    <a:pt x="74" y="154"/>
                  </a:cubicBezTo>
                  <a:cubicBezTo>
                    <a:pt x="498" y="159"/>
                    <a:pt x="932" y="373"/>
                    <a:pt x="1247" y="723"/>
                  </a:cubicBezTo>
                  <a:cubicBezTo>
                    <a:pt x="1523" y="1039"/>
                    <a:pt x="1715" y="1455"/>
                    <a:pt x="1794" y="1941"/>
                  </a:cubicBezTo>
                  <a:cubicBezTo>
                    <a:pt x="1799" y="1980"/>
                    <a:pt x="1833" y="2009"/>
                    <a:pt x="1867" y="2009"/>
                  </a:cubicBezTo>
                  <a:cubicBezTo>
                    <a:pt x="1874" y="2009"/>
                    <a:pt x="1879" y="2009"/>
                    <a:pt x="1884" y="2003"/>
                  </a:cubicBezTo>
                  <a:cubicBezTo>
                    <a:pt x="1924" y="1997"/>
                    <a:pt x="1952" y="1957"/>
                    <a:pt x="1947" y="1918"/>
                  </a:cubicBezTo>
                  <a:cubicBezTo>
                    <a:pt x="1861" y="1405"/>
                    <a:pt x="1658" y="960"/>
                    <a:pt x="1359" y="622"/>
                  </a:cubicBezTo>
                  <a:cubicBezTo>
                    <a:pt x="1016" y="238"/>
                    <a:pt x="548" y="13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48"/>
            <p:cNvSpPr/>
            <p:nvPr/>
          </p:nvSpPr>
          <p:spPr>
            <a:xfrm>
              <a:off x="2535391" y="2503343"/>
              <a:ext cx="114975" cy="36756"/>
            </a:xfrm>
            <a:custGeom>
              <a:avLst/>
              <a:gdLst/>
              <a:ahLst/>
              <a:cxnLst/>
              <a:rect l="l" t="t" r="r" b="b"/>
              <a:pathLst>
                <a:path w="1539" h="492" extrusionOk="0">
                  <a:moveTo>
                    <a:pt x="773" y="0"/>
                  </a:moveTo>
                  <a:cubicBezTo>
                    <a:pt x="717" y="0"/>
                    <a:pt x="663" y="4"/>
                    <a:pt x="609" y="13"/>
                  </a:cubicBezTo>
                  <a:cubicBezTo>
                    <a:pt x="367" y="52"/>
                    <a:pt x="152" y="187"/>
                    <a:pt x="29" y="380"/>
                  </a:cubicBezTo>
                  <a:cubicBezTo>
                    <a:pt x="0" y="413"/>
                    <a:pt x="11" y="458"/>
                    <a:pt x="45" y="481"/>
                  </a:cubicBezTo>
                  <a:cubicBezTo>
                    <a:pt x="62" y="492"/>
                    <a:pt x="73" y="492"/>
                    <a:pt x="91" y="492"/>
                  </a:cubicBezTo>
                  <a:cubicBezTo>
                    <a:pt x="113" y="492"/>
                    <a:pt x="136" y="481"/>
                    <a:pt x="152" y="458"/>
                  </a:cubicBezTo>
                  <a:cubicBezTo>
                    <a:pt x="253" y="305"/>
                    <a:pt x="435" y="193"/>
                    <a:pt x="638" y="159"/>
                  </a:cubicBezTo>
                  <a:cubicBezTo>
                    <a:pt x="682" y="152"/>
                    <a:pt x="728" y="148"/>
                    <a:pt x="775" y="148"/>
                  </a:cubicBezTo>
                  <a:cubicBezTo>
                    <a:pt x="918" y="148"/>
                    <a:pt x="1071" y="181"/>
                    <a:pt x="1223" y="250"/>
                  </a:cubicBezTo>
                  <a:cubicBezTo>
                    <a:pt x="1314" y="294"/>
                    <a:pt x="1364" y="334"/>
                    <a:pt x="1387" y="385"/>
                  </a:cubicBezTo>
                  <a:cubicBezTo>
                    <a:pt x="1400" y="415"/>
                    <a:pt x="1426" y="436"/>
                    <a:pt x="1456" y="436"/>
                  </a:cubicBezTo>
                  <a:cubicBezTo>
                    <a:pt x="1465" y="436"/>
                    <a:pt x="1474" y="434"/>
                    <a:pt x="1483" y="430"/>
                  </a:cubicBezTo>
                  <a:cubicBezTo>
                    <a:pt x="1522" y="413"/>
                    <a:pt x="1539" y="373"/>
                    <a:pt x="1528" y="334"/>
                  </a:cubicBezTo>
                  <a:cubicBezTo>
                    <a:pt x="1483" y="216"/>
                    <a:pt x="1364" y="148"/>
                    <a:pt x="1286" y="114"/>
                  </a:cubicBezTo>
                  <a:cubicBezTo>
                    <a:pt x="1116" y="38"/>
                    <a:pt x="941" y="0"/>
                    <a:pt x="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48"/>
            <p:cNvSpPr/>
            <p:nvPr/>
          </p:nvSpPr>
          <p:spPr>
            <a:xfrm>
              <a:off x="3104353" y="2416609"/>
              <a:ext cx="58197" cy="57450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3" y="1"/>
                  </a:moveTo>
                  <a:cubicBezTo>
                    <a:pt x="390" y="1"/>
                    <a:pt x="387" y="1"/>
                    <a:pt x="384" y="1"/>
                  </a:cubicBezTo>
                  <a:cubicBezTo>
                    <a:pt x="170" y="6"/>
                    <a:pt x="1" y="181"/>
                    <a:pt x="6" y="396"/>
                  </a:cubicBezTo>
                  <a:cubicBezTo>
                    <a:pt x="11" y="601"/>
                    <a:pt x="182" y="768"/>
                    <a:pt x="391" y="768"/>
                  </a:cubicBezTo>
                  <a:cubicBezTo>
                    <a:pt x="395" y="768"/>
                    <a:pt x="398" y="768"/>
                    <a:pt x="401" y="768"/>
                  </a:cubicBezTo>
                  <a:cubicBezTo>
                    <a:pt x="610" y="768"/>
                    <a:pt x="779" y="587"/>
                    <a:pt x="773" y="378"/>
                  </a:cubicBezTo>
                  <a:cubicBezTo>
                    <a:pt x="773" y="168"/>
                    <a:pt x="599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48"/>
            <p:cNvSpPr/>
            <p:nvPr/>
          </p:nvSpPr>
          <p:spPr>
            <a:xfrm>
              <a:off x="2871046" y="2421689"/>
              <a:ext cx="58197" cy="57375"/>
            </a:xfrm>
            <a:custGeom>
              <a:avLst/>
              <a:gdLst/>
              <a:ahLst/>
              <a:cxnLst/>
              <a:rect l="l" t="t" r="r" b="b"/>
              <a:pathLst>
                <a:path w="779" h="768" extrusionOk="0">
                  <a:moveTo>
                    <a:pt x="388" y="0"/>
                  </a:moveTo>
                  <a:cubicBezTo>
                    <a:pt x="385" y="0"/>
                    <a:pt x="382" y="0"/>
                    <a:pt x="378" y="0"/>
                  </a:cubicBezTo>
                  <a:cubicBezTo>
                    <a:pt x="170" y="0"/>
                    <a:pt x="1" y="175"/>
                    <a:pt x="1" y="390"/>
                  </a:cubicBezTo>
                  <a:cubicBezTo>
                    <a:pt x="6" y="601"/>
                    <a:pt x="175" y="768"/>
                    <a:pt x="385" y="768"/>
                  </a:cubicBezTo>
                  <a:cubicBezTo>
                    <a:pt x="388" y="768"/>
                    <a:pt x="391" y="768"/>
                    <a:pt x="395" y="768"/>
                  </a:cubicBezTo>
                  <a:cubicBezTo>
                    <a:pt x="610" y="762"/>
                    <a:pt x="779" y="586"/>
                    <a:pt x="773" y="373"/>
                  </a:cubicBezTo>
                  <a:cubicBezTo>
                    <a:pt x="767" y="167"/>
                    <a:pt x="597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48"/>
            <p:cNvSpPr/>
            <p:nvPr/>
          </p:nvSpPr>
          <p:spPr>
            <a:xfrm>
              <a:off x="2962860" y="2541070"/>
              <a:ext cx="99062" cy="23533"/>
            </a:xfrm>
            <a:custGeom>
              <a:avLst/>
              <a:gdLst/>
              <a:ahLst/>
              <a:cxnLst/>
              <a:rect l="l" t="t" r="r" b="b"/>
              <a:pathLst>
                <a:path w="1326" h="315" extrusionOk="0">
                  <a:moveTo>
                    <a:pt x="638" y="0"/>
                  </a:moveTo>
                  <a:cubicBezTo>
                    <a:pt x="434" y="0"/>
                    <a:pt x="229" y="48"/>
                    <a:pt x="45" y="145"/>
                  </a:cubicBezTo>
                  <a:cubicBezTo>
                    <a:pt x="11" y="167"/>
                    <a:pt x="0" y="213"/>
                    <a:pt x="18" y="247"/>
                  </a:cubicBezTo>
                  <a:cubicBezTo>
                    <a:pt x="33" y="274"/>
                    <a:pt x="60" y="288"/>
                    <a:pt x="87" y="288"/>
                  </a:cubicBezTo>
                  <a:cubicBezTo>
                    <a:pt x="98" y="288"/>
                    <a:pt x="109" y="285"/>
                    <a:pt x="119" y="281"/>
                  </a:cubicBezTo>
                  <a:cubicBezTo>
                    <a:pt x="279" y="193"/>
                    <a:pt x="462" y="149"/>
                    <a:pt x="644" y="149"/>
                  </a:cubicBezTo>
                  <a:cubicBezTo>
                    <a:pt x="840" y="149"/>
                    <a:pt x="1035" y="200"/>
                    <a:pt x="1202" y="302"/>
                  </a:cubicBezTo>
                  <a:cubicBezTo>
                    <a:pt x="1213" y="308"/>
                    <a:pt x="1229" y="314"/>
                    <a:pt x="1241" y="314"/>
                  </a:cubicBezTo>
                  <a:cubicBezTo>
                    <a:pt x="1270" y="314"/>
                    <a:pt x="1291" y="302"/>
                    <a:pt x="1309" y="281"/>
                  </a:cubicBezTo>
                  <a:cubicBezTo>
                    <a:pt x="1325" y="240"/>
                    <a:pt x="1314" y="195"/>
                    <a:pt x="1280" y="172"/>
                  </a:cubicBezTo>
                  <a:cubicBezTo>
                    <a:pt x="1086" y="58"/>
                    <a:pt x="862" y="0"/>
                    <a:pt x="6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48"/>
            <p:cNvSpPr/>
            <p:nvPr/>
          </p:nvSpPr>
          <p:spPr>
            <a:xfrm>
              <a:off x="2833095" y="2323227"/>
              <a:ext cx="134100" cy="60364"/>
            </a:xfrm>
            <a:custGeom>
              <a:avLst/>
              <a:gdLst/>
              <a:ahLst/>
              <a:cxnLst/>
              <a:rect l="l" t="t" r="r" b="b"/>
              <a:pathLst>
                <a:path w="1795" h="808" extrusionOk="0">
                  <a:moveTo>
                    <a:pt x="769" y="0"/>
                  </a:moveTo>
                  <a:cubicBezTo>
                    <a:pt x="533" y="0"/>
                    <a:pt x="319" y="70"/>
                    <a:pt x="221" y="259"/>
                  </a:cubicBezTo>
                  <a:cubicBezTo>
                    <a:pt x="0" y="672"/>
                    <a:pt x="799" y="808"/>
                    <a:pt x="1248" y="808"/>
                  </a:cubicBezTo>
                  <a:cubicBezTo>
                    <a:pt x="1350" y="808"/>
                    <a:pt x="1435" y="801"/>
                    <a:pt x="1484" y="788"/>
                  </a:cubicBezTo>
                  <a:cubicBezTo>
                    <a:pt x="1591" y="766"/>
                    <a:pt x="1704" y="715"/>
                    <a:pt x="1743" y="608"/>
                  </a:cubicBezTo>
                  <a:cubicBezTo>
                    <a:pt x="1794" y="490"/>
                    <a:pt x="1714" y="355"/>
                    <a:pt x="1613" y="270"/>
                  </a:cubicBezTo>
                  <a:cubicBezTo>
                    <a:pt x="1451" y="130"/>
                    <a:pt x="1090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48"/>
            <p:cNvSpPr/>
            <p:nvPr/>
          </p:nvSpPr>
          <p:spPr>
            <a:xfrm>
              <a:off x="3069017" y="2319118"/>
              <a:ext cx="125060" cy="61933"/>
            </a:xfrm>
            <a:custGeom>
              <a:avLst/>
              <a:gdLst/>
              <a:ahLst/>
              <a:cxnLst/>
              <a:rect l="l" t="t" r="r" b="b"/>
              <a:pathLst>
                <a:path w="1674" h="829" extrusionOk="0">
                  <a:moveTo>
                    <a:pt x="998" y="0"/>
                  </a:moveTo>
                  <a:cubicBezTo>
                    <a:pt x="673" y="0"/>
                    <a:pt x="273" y="204"/>
                    <a:pt x="125" y="376"/>
                  </a:cubicBezTo>
                  <a:cubicBezTo>
                    <a:pt x="52" y="466"/>
                    <a:pt x="0" y="601"/>
                    <a:pt x="62" y="702"/>
                  </a:cubicBezTo>
                  <a:cubicBezTo>
                    <a:pt x="112" y="788"/>
                    <a:pt x="221" y="816"/>
                    <a:pt x="322" y="827"/>
                  </a:cubicBezTo>
                  <a:cubicBezTo>
                    <a:pt x="332" y="828"/>
                    <a:pt x="343" y="828"/>
                    <a:pt x="355" y="828"/>
                  </a:cubicBezTo>
                  <a:cubicBezTo>
                    <a:pt x="651" y="828"/>
                    <a:pt x="1674" y="563"/>
                    <a:pt x="1376" y="161"/>
                  </a:cubicBezTo>
                  <a:cubicBezTo>
                    <a:pt x="1289" y="46"/>
                    <a:pt x="1152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48"/>
            <p:cNvSpPr/>
            <p:nvPr/>
          </p:nvSpPr>
          <p:spPr>
            <a:xfrm>
              <a:off x="3138568" y="2464272"/>
              <a:ext cx="16809" cy="9338"/>
            </a:xfrm>
            <a:custGeom>
              <a:avLst/>
              <a:gdLst/>
              <a:ahLst/>
              <a:cxnLst/>
              <a:rect l="l" t="t" r="r" b="b"/>
              <a:pathLst>
                <a:path w="225" h="1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46" y="34"/>
                    <a:pt x="73" y="79"/>
                    <a:pt x="0" y="125"/>
                  </a:cubicBezTo>
                  <a:cubicBezTo>
                    <a:pt x="89" y="112"/>
                    <a:pt x="169" y="62"/>
                    <a:pt x="225" y="0"/>
                  </a:cubicBezTo>
                  <a:close/>
                </a:path>
              </a:pathLst>
            </a:custGeom>
            <a:solidFill>
              <a:srgbClr val="6E2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48"/>
            <p:cNvSpPr/>
            <p:nvPr/>
          </p:nvSpPr>
          <p:spPr>
            <a:xfrm>
              <a:off x="3035325" y="2360430"/>
              <a:ext cx="36233" cy="165328"/>
            </a:xfrm>
            <a:custGeom>
              <a:avLst/>
              <a:gdLst/>
              <a:ahLst/>
              <a:cxnLst/>
              <a:rect l="l" t="t" r="r" b="b"/>
              <a:pathLst>
                <a:path w="485" h="2213" extrusionOk="0">
                  <a:moveTo>
                    <a:pt x="117" y="0"/>
                  </a:moveTo>
                  <a:cubicBezTo>
                    <a:pt x="110" y="0"/>
                    <a:pt x="103" y="1"/>
                    <a:pt x="97" y="3"/>
                  </a:cubicBezTo>
                  <a:cubicBezTo>
                    <a:pt x="56" y="14"/>
                    <a:pt x="34" y="60"/>
                    <a:pt x="45" y="99"/>
                  </a:cubicBezTo>
                  <a:cubicBezTo>
                    <a:pt x="45" y="105"/>
                    <a:pt x="339" y="1041"/>
                    <a:pt x="339" y="1469"/>
                  </a:cubicBezTo>
                  <a:cubicBezTo>
                    <a:pt x="339" y="1864"/>
                    <a:pt x="51" y="2072"/>
                    <a:pt x="40" y="2077"/>
                  </a:cubicBezTo>
                  <a:cubicBezTo>
                    <a:pt x="6" y="2100"/>
                    <a:pt x="1" y="2151"/>
                    <a:pt x="22" y="2184"/>
                  </a:cubicBezTo>
                  <a:cubicBezTo>
                    <a:pt x="40" y="2202"/>
                    <a:pt x="63" y="2213"/>
                    <a:pt x="84" y="2213"/>
                  </a:cubicBezTo>
                  <a:cubicBezTo>
                    <a:pt x="102" y="2213"/>
                    <a:pt x="113" y="2213"/>
                    <a:pt x="130" y="2202"/>
                  </a:cubicBezTo>
                  <a:cubicBezTo>
                    <a:pt x="141" y="2191"/>
                    <a:pt x="485" y="1942"/>
                    <a:pt x="485" y="1469"/>
                  </a:cubicBezTo>
                  <a:cubicBezTo>
                    <a:pt x="485" y="1018"/>
                    <a:pt x="203" y="94"/>
                    <a:pt x="186" y="53"/>
                  </a:cubicBezTo>
                  <a:cubicBezTo>
                    <a:pt x="177" y="21"/>
                    <a:pt x="14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48"/>
            <p:cNvSpPr/>
            <p:nvPr/>
          </p:nvSpPr>
          <p:spPr>
            <a:xfrm>
              <a:off x="2538678" y="2011180"/>
              <a:ext cx="444061" cy="503304"/>
            </a:xfrm>
            <a:custGeom>
              <a:avLst/>
              <a:gdLst/>
              <a:ahLst/>
              <a:cxnLst/>
              <a:rect l="l" t="t" r="r" b="b"/>
              <a:pathLst>
                <a:path w="5944" h="6737" extrusionOk="0">
                  <a:moveTo>
                    <a:pt x="5364" y="0"/>
                  </a:moveTo>
                  <a:cubicBezTo>
                    <a:pt x="4442" y="0"/>
                    <a:pt x="3537" y="73"/>
                    <a:pt x="2623" y="241"/>
                  </a:cubicBezTo>
                  <a:cubicBezTo>
                    <a:pt x="1861" y="382"/>
                    <a:pt x="1055" y="619"/>
                    <a:pt x="594" y="1239"/>
                  </a:cubicBezTo>
                  <a:cubicBezTo>
                    <a:pt x="351" y="1561"/>
                    <a:pt x="227" y="1961"/>
                    <a:pt x="165" y="2355"/>
                  </a:cubicBezTo>
                  <a:cubicBezTo>
                    <a:pt x="1" y="3416"/>
                    <a:pt x="480" y="4616"/>
                    <a:pt x="847" y="5625"/>
                  </a:cubicBezTo>
                  <a:cubicBezTo>
                    <a:pt x="1359" y="5851"/>
                    <a:pt x="1799" y="6245"/>
                    <a:pt x="2082" y="6736"/>
                  </a:cubicBezTo>
                  <a:cubicBezTo>
                    <a:pt x="2482" y="6359"/>
                    <a:pt x="2888" y="5919"/>
                    <a:pt x="3193" y="5462"/>
                  </a:cubicBezTo>
                  <a:cubicBezTo>
                    <a:pt x="3503" y="5006"/>
                    <a:pt x="3711" y="4464"/>
                    <a:pt x="3672" y="3916"/>
                  </a:cubicBezTo>
                  <a:cubicBezTo>
                    <a:pt x="3666" y="3827"/>
                    <a:pt x="3660" y="3736"/>
                    <a:pt x="3706" y="3663"/>
                  </a:cubicBezTo>
                  <a:cubicBezTo>
                    <a:pt x="3745" y="3607"/>
                    <a:pt x="3807" y="3573"/>
                    <a:pt x="3869" y="3544"/>
                  </a:cubicBezTo>
                  <a:cubicBezTo>
                    <a:pt x="5148" y="2908"/>
                    <a:pt x="5944" y="1420"/>
                    <a:pt x="5757" y="5"/>
                  </a:cubicBezTo>
                  <a:cubicBezTo>
                    <a:pt x="5625" y="2"/>
                    <a:pt x="5495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48"/>
            <p:cNvSpPr/>
            <p:nvPr/>
          </p:nvSpPr>
          <p:spPr>
            <a:xfrm>
              <a:off x="2018125" y="3906396"/>
              <a:ext cx="1674718" cy="702026"/>
            </a:xfrm>
            <a:custGeom>
              <a:avLst/>
              <a:gdLst/>
              <a:ahLst/>
              <a:cxnLst/>
              <a:rect l="l" t="t" r="r" b="b"/>
              <a:pathLst>
                <a:path w="22417" h="9397" extrusionOk="0">
                  <a:moveTo>
                    <a:pt x="17963" y="0"/>
                  </a:moveTo>
                  <a:cubicBezTo>
                    <a:pt x="12849" y="0"/>
                    <a:pt x="8165" y="1635"/>
                    <a:pt x="8165" y="1635"/>
                  </a:cubicBezTo>
                  <a:lnTo>
                    <a:pt x="7770" y="948"/>
                  </a:lnTo>
                  <a:lnTo>
                    <a:pt x="2854" y="2847"/>
                  </a:lnTo>
                  <a:cubicBezTo>
                    <a:pt x="3412" y="5530"/>
                    <a:pt x="4393" y="5829"/>
                    <a:pt x="4393" y="5829"/>
                  </a:cubicBezTo>
                  <a:cubicBezTo>
                    <a:pt x="2787" y="6027"/>
                    <a:pt x="396" y="7266"/>
                    <a:pt x="198" y="7565"/>
                  </a:cubicBezTo>
                  <a:cubicBezTo>
                    <a:pt x="1" y="7859"/>
                    <a:pt x="723" y="7955"/>
                    <a:pt x="723" y="7955"/>
                  </a:cubicBezTo>
                  <a:cubicBezTo>
                    <a:pt x="723" y="7955"/>
                    <a:pt x="232" y="8153"/>
                    <a:pt x="198" y="8450"/>
                  </a:cubicBezTo>
                  <a:cubicBezTo>
                    <a:pt x="184" y="8576"/>
                    <a:pt x="391" y="8611"/>
                    <a:pt x="633" y="8611"/>
                  </a:cubicBezTo>
                  <a:cubicBezTo>
                    <a:pt x="959" y="8611"/>
                    <a:pt x="1348" y="8546"/>
                    <a:pt x="1348" y="8546"/>
                  </a:cubicBezTo>
                  <a:lnTo>
                    <a:pt x="1348" y="8546"/>
                  </a:lnTo>
                  <a:cubicBezTo>
                    <a:pt x="1348" y="8546"/>
                    <a:pt x="791" y="8744"/>
                    <a:pt x="885" y="9038"/>
                  </a:cubicBezTo>
                  <a:cubicBezTo>
                    <a:pt x="901" y="9082"/>
                    <a:pt x="974" y="9101"/>
                    <a:pt x="1088" y="9101"/>
                  </a:cubicBezTo>
                  <a:cubicBezTo>
                    <a:pt x="1743" y="9101"/>
                    <a:pt x="3739" y="8479"/>
                    <a:pt x="3739" y="8479"/>
                  </a:cubicBezTo>
                  <a:lnTo>
                    <a:pt x="3739" y="8479"/>
                  </a:lnTo>
                  <a:cubicBezTo>
                    <a:pt x="3739" y="8479"/>
                    <a:pt x="2228" y="9105"/>
                    <a:pt x="2329" y="9364"/>
                  </a:cubicBezTo>
                  <a:cubicBezTo>
                    <a:pt x="2337" y="9386"/>
                    <a:pt x="2382" y="9396"/>
                    <a:pt x="2458" y="9396"/>
                  </a:cubicBezTo>
                  <a:cubicBezTo>
                    <a:pt x="3282" y="9396"/>
                    <a:pt x="7736" y="8186"/>
                    <a:pt x="7736" y="8186"/>
                  </a:cubicBezTo>
                  <a:cubicBezTo>
                    <a:pt x="7736" y="8186"/>
                    <a:pt x="7808" y="8187"/>
                    <a:pt x="7942" y="8187"/>
                  </a:cubicBezTo>
                  <a:cubicBezTo>
                    <a:pt x="9106" y="8187"/>
                    <a:pt x="14923" y="8133"/>
                    <a:pt x="18155" y="7076"/>
                  </a:cubicBezTo>
                  <a:cubicBezTo>
                    <a:pt x="21763" y="5892"/>
                    <a:pt x="22417" y="2159"/>
                    <a:pt x="22417" y="2159"/>
                  </a:cubicBezTo>
                  <a:cubicBezTo>
                    <a:pt x="21690" y="1281"/>
                    <a:pt x="20088" y="1128"/>
                    <a:pt x="19061" y="1128"/>
                  </a:cubicBezTo>
                  <a:cubicBezTo>
                    <a:pt x="18512" y="1128"/>
                    <a:pt x="18126" y="1172"/>
                    <a:pt x="18126" y="1172"/>
                  </a:cubicBezTo>
                  <a:lnTo>
                    <a:pt x="17963" y="0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48"/>
            <p:cNvSpPr/>
            <p:nvPr/>
          </p:nvSpPr>
          <p:spPr>
            <a:xfrm>
              <a:off x="3359998" y="3906396"/>
              <a:ext cx="12327" cy="87632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1" y="0"/>
                  </a:moveTo>
                  <a:lnTo>
                    <a:pt x="164" y="117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C6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48"/>
            <p:cNvSpPr/>
            <p:nvPr/>
          </p:nvSpPr>
          <p:spPr>
            <a:xfrm>
              <a:off x="2030377" y="3906396"/>
              <a:ext cx="1662466" cy="702101"/>
            </a:xfrm>
            <a:custGeom>
              <a:avLst/>
              <a:gdLst/>
              <a:ahLst/>
              <a:cxnLst/>
              <a:rect l="l" t="t" r="r" b="b"/>
              <a:pathLst>
                <a:path w="22253" h="9398" extrusionOk="0">
                  <a:moveTo>
                    <a:pt x="17799" y="0"/>
                  </a:moveTo>
                  <a:cubicBezTo>
                    <a:pt x="12696" y="6"/>
                    <a:pt x="8006" y="1629"/>
                    <a:pt x="8001" y="1635"/>
                  </a:cubicBezTo>
                  <a:lnTo>
                    <a:pt x="7606" y="948"/>
                  </a:lnTo>
                  <a:lnTo>
                    <a:pt x="2690" y="2847"/>
                  </a:lnTo>
                  <a:cubicBezTo>
                    <a:pt x="3248" y="5530"/>
                    <a:pt x="4229" y="5829"/>
                    <a:pt x="4229" y="5829"/>
                  </a:cubicBezTo>
                  <a:cubicBezTo>
                    <a:pt x="2623" y="6027"/>
                    <a:pt x="232" y="7266"/>
                    <a:pt x="34" y="7565"/>
                  </a:cubicBezTo>
                  <a:cubicBezTo>
                    <a:pt x="11" y="7599"/>
                    <a:pt x="0" y="7633"/>
                    <a:pt x="0" y="7661"/>
                  </a:cubicBezTo>
                  <a:cubicBezTo>
                    <a:pt x="0" y="7882"/>
                    <a:pt x="559" y="7955"/>
                    <a:pt x="559" y="7955"/>
                  </a:cubicBezTo>
                  <a:cubicBezTo>
                    <a:pt x="559" y="7955"/>
                    <a:pt x="68" y="8153"/>
                    <a:pt x="34" y="8450"/>
                  </a:cubicBezTo>
                  <a:lnTo>
                    <a:pt x="34" y="8463"/>
                  </a:lnTo>
                  <a:cubicBezTo>
                    <a:pt x="34" y="8575"/>
                    <a:pt x="237" y="8609"/>
                    <a:pt x="474" y="8609"/>
                  </a:cubicBezTo>
                  <a:cubicBezTo>
                    <a:pt x="796" y="8609"/>
                    <a:pt x="1184" y="8546"/>
                    <a:pt x="1184" y="8546"/>
                  </a:cubicBezTo>
                  <a:lnTo>
                    <a:pt x="1184" y="8546"/>
                  </a:lnTo>
                  <a:cubicBezTo>
                    <a:pt x="1184" y="8546"/>
                    <a:pt x="711" y="8710"/>
                    <a:pt x="711" y="8970"/>
                  </a:cubicBezTo>
                  <a:cubicBezTo>
                    <a:pt x="711" y="8992"/>
                    <a:pt x="716" y="9015"/>
                    <a:pt x="721" y="9038"/>
                  </a:cubicBezTo>
                  <a:cubicBezTo>
                    <a:pt x="739" y="9082"/>
                    <a:pt x="812" y="9100"/>
                    <a:pt x="924" y="9100"/>
                  </a:cubicBezTo>
                  <a:cubicBezTo>
                    <a:pt x="1574" y="9100"/>
                    <a:pt x="3575" y="8479"/>
                    <a:pt x="3575" y="8479"/>
                  </a:cubicBezTo>
                  <a:lnTo>
                    <a:pt x="3575" y="8479"/>
                  </a:lnTo>
                  <a:cubicBezTo>
                    <a:pt x="3575" y="8479"/>
                    <a:pt x="2160" y="9066"/>
                    <a:pt x="2160" y="9342"/>
                  </a:cubicBezTo>
                  <a:cubicBezTo>
                    <a:pt x="2160" y="9347"/>
                    <a:pt x="2160" y="9358"/>
                    <a:pt x="2165" y="9364"/>
                  </a:cubicBezTo>
                  <a:cubicBezTo>
                    <a:pt x="2171" y="9387"/>
                    <a:pt x="2217" y="9397"/>
                    <a:pt x="2290" y="9397"/>
                  </a:cubicBezTo>
                  <a:cubicBezTo>
                    <a:pt x="3112" y="9397"/>
                    <a:pt x="7572" y="8186"/>
                    <a:pt x="7572" y="8186"/>
                  </a:cubicBezTo>
                  <a:lnTo>
                    <a:pt x="7770" y="8186"/>
                  </a:lnTo>
                  <a:cubicBezTo>
                    <a:pt x="8902" y="8186"/>
                    <a:pt x="14749" y="8135"/>
                    <a:pt x="17991" y="7076"/>
                  </a:cubicBezTo>
                  <a:cubicBezTo>
                    <a:pt x="21599" y="5892"/>
                    <a:pt x="22253" y="2159"/>
                    <a:pt x="22253" y="2159"/>
                  </a:cubicBezTo>
                  <a:cubicBezTo>
                    <a:pt x="21532" y="1286"/>
                    <a:pt x="19930" y="1127"/>
                    <a:pt x="18899" y="1127"/>
                  </a:cubicBezTo>
                  <a:cubicBezTo>
                    <a:pt x="18345" y="1127"/>
                    <a:pt x="17962" y="1172"/>
                    <a:pt x="17962" y="1172"/>
                  </a:cubicBezTo>
                  <a:lnTo>
                    <a:pt x="17799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48"/>
            <p:cNvSpPr/>
            <p:nvPr/>
          </p:nvSpPr>
          <p:spPr>
            <a:xfrm>
              <a:off x="2021039" y="4336180"/>
              <a:ext cx="331627" cy="168316"/>
            </a:xfrm>
            <a:custGeom>
              <a:avLst/>
              <a:gdLst/>
              <a:ahLst/>
              <a:cxnLst/>
              <a:rect l="l" t="t" r="r" b="b"/>
              <a:pathLst>
                <a:path w="4439" h="2253" extrusionOk="0">
                  <a:moveTo>
                    <a:pt x="4355" y="0"/>
                  </a:moveTo>
                  <a:cubicBezTo>
                    <a:pt x="4347" y="0"/>
                    <a:pt x="4339" y="1"/>
                    <a:pt x="4331" y="3"/>
                  </a:cubicBezTo>
                  <a:cubicBezTo>
                    <a:pt x="3609" y="212"/>
                    <a:pt x="1" y="1266"/>
                    <a:pt x="41" y="1903"/>
                  </a:cubicBezTo>
                  <a:cubicBezTo>
                    <a:pt x="35" y="1937"/>
                    <a:pt x="35" y="2028"/>
                    <a:pt x="109" y="2111"/>
                  </a:cubicBezTo>
                  <a:cubicBezTo>
                    <a:pt x="193" y="2208"/>
                    <a:pt x="339" y="2252"/>
                    <a:pt x="542" y="2252"/>
                  </a:cubicBezTo>
                  <a:lnTo>
                    <a:pt x="650" y="2252"/>
                  </a:lnTo>
                  <a:cubicBezTo>
                    <a:pt x="690" y="2247"/>
                    <a:pt x="723" y="2213"/>
                    <a:pt x="718" y="2168"/>
                  </a:cubicBezTo>
                  <a:cubicBezTo>
                    <a:pt x="718" y="2132"/>
                    <a:pt x="683" y="2100"/>
                    <a:pt x="646" y="2100"/>
                  </a:cubicBezTo>
                  <a:cubicBezTo>
                    <a:pt x="644" y="2100"/>
                    <a:pt x="641" y="2100"/>
                    <a:pt x="638" y="2101"/>
                  </a:cubicBezTo>
                  <a:cubicBezTo>
                    <a:pt x="604" y="2103"/>
                    <a:pt x="572" y="2105"/>
                    <a:pt x="541" y="2105"/>
                  </a:cubicBezTo>
                  <a:cubicBezTo>
                    <a:pt x="389" y="2105"/>
                    <a:pt x="279" y="2072"/>
                    <a:pt x="227" y="2015"/>
                  </a:cubicBezTo>
                  <a:cubicBezTo>
                    <a:pt x="182" y="1971"/>
                    <a:pt x="188" y="1919"/>
                    <a:pt x="188" y="1919"/>
                  </a:cubicBezTo>
                  <a:cubicBezTo>
                    <a:pt x="188" y="1914"/>
                    <a:pt x="193" y="1903"/>
                    <a:pt x="188" y="1898"/>
                  </a:cubicBezTo>
                  <a:cubicBezTo>
                    <a:pt x="148" y="1559"/>
                    <a:pt x="2285" y="742"/>
                    <a:pt x="4377" y="149"/>
                  </a:cubicBezTo>
                  <a:cubicBezTo>
                    <a:pt x="4416" y="133"/>
                    <a:pt x="4439" y="93"/>
                    <a:pt x="4427" y="53"/>
                  </a:cubicBezTo>
                  <a:cubicBezTo>
                    <a:pt x="4418" y="21"/>
                    <a:pt x="4390" y="0"/>
                    <a:pt x="4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48"/>
            <p:cNvSpPr/>
            <p:nvPr/>
          </p:nvSpPr>
          <p:spPr>
            <a:xfrm>
              <a:off x="2009310" y="4410512"/>
              <a:ext cx="266258" cy="149116"/>
            </a:xfrm>
            <a:custGeom>
              <a:avLst/>
              <a:gdLst/>
              <a:ahLst/>
              <a:cxnLst/>
              <a:rect l="l" t="t" r="r" b="b"/>
              <a:pathLst>
                <a:path w="3564" h="1996" extrusionOk="0">
                  <a:moveTo>
                    <a:pt x="3223" y="0"/>
                  </a:moveTo>
                  <a:cubicBezTo>
                    <a:pt x="3215" y="0"/>
                    <a:pt x="3206" y="2"/>
                    <a:pt x="3197" y="6"/>
                  </a:cubicBezTo>
                  <a:cubicBezTo>
                    <a:pt x="2661" y="203"/>
                    <a:pt x="1" y="1218"/>
                    <a:pt x="215" y="1821"/>
                  </a:cubicBezTo>
                  <a:cubicBezTo>
                    <a:pt x="238" y="1884"/>
                    <a:pt x="288" y="1934"/>
                    <a:pt x="355" y="1962"/>
                  </a:cubicBezTo>
                  <a:cubicBezTo>
                    <a:pt x="412" y="1985"/>
                    <a:pt x="480" y="1996"/>
                    <a:pt x="564" y="1996"/>
                  </a:cubicBezTo>
                  <a:cubicBezTo>
                    <a:pt x="1354" y="1996"/>
                    <a:pt x="3277" y="1049"/>
                    <a:pt x="3513" y="931"/>
                  </a:cubicBezTo>
                  <a:cubicBezTo>
                    <a:pt x="3553" y="908"/>
                    <a:pt x="3563" y="863"/>
                    <a:pt x="3547" y="830"/>
                  </a:cubicBezTo>
                  <a:cubicBezTo>
                    <a:pt x="3535" y="802"/>
                    <a:pt x="3510" y="785"/>
                    <a:pt x="3483" y="785"/>
                  </a:cubicBezTo>
                  <a:cubicBezTo>
                    <a:pt x="3471" y="785"/>
                    <a:pt x="3458" y="789"/>
                    <a:pt x="3446" y="796"/>
                  </a:cubicBezTo>
                  <a:cubicBezTo>
                    <a:pt x="2814" y="1108"/>
                    <a:pt x="1185" y="1850"/>
                    <a:pt x="565" y="1850"/>
                  </a:cubicBezTo>
                  <a:cubicBezTo>
                    <a:pt x="504" y="1850"/>
                    <a:pt x="452" y="1843"/>
                    <a:pt x="412" y="1827"/>
                  </a:cubicBezTo>
                  <a:cubicBezTo>
                    <a:pt x="373" y="1811"/>
                    <a:pt x="361" y="1788"/>
                    <a:pt x="355" y="1770"/>
                  </a:cubicBezTo>
                  <a:cubicBezTo>
                    <a:pt x="238" y="1426"/>
                    <a:pt x="1974" y="614"/>
                    <a:pt x="3248" y="146"/>
                  </a:cubicBezTo>
                  <a:cubicBezTo>
                    <a:pt x="3287" y="130"/>
                    <a:pt x="3304" y="91"/>
                    <a:pt x="3293" y="52"/>
                  </a:cubicBezTo>
                  <a:cubicBezTo>
                    <a:pt x="3280" y="20"/>
                    <a:pt x="3253" y="0"/>
                    <a:pt x="3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48"/>
            <p:cNvSpPr/>
            <p:nvPr/>
          </p:nvSpPr>
          <p:spPr>
            <a:xfrm>
              <a:off x="2435509" y="3555054"/>
              <a:ext cx="198871" cy="478950"/>
            </a:xfrm>
            <a:custGeom>
              <a:avLst/>
              <a:gdLst/>
              <a:ahLst/>
              <a:cxnLst/>
              <a:rect l="l" t="t" r="r" b="b"/>
              <a:pathLst>
                <a:path w="2662" h="6411" extrusionOk="0">
                  <a:moveTo>
                    <a:pt x="85" y="1"/>
                  </a:moveTo>
                  <a:cubicBezTo>
                    <a:pt x="76" y="1"/>
                    <a:pt x="67" y="3"/>
                    <a:pt x="57" y="7"/>
                  </a:cubicBezTo>
                  <a:cubicBezTo>
                    <a:pt x="18" y="23"/>
                    <a:pt x="0" y="62"/>
                    <a:pt x="13" y="103"/>
                  </a:cubicBezTo>
                  <a:lnTo>
                    <a:pt x="2504" y="6366"/>
                  </a:lnTo>
                  <a:cubicBezTo>
                    <a:pt x="2516" y="6395"/>
                    <a:pt x="2544" y="6411"/>
                    <a:pt x="2578" y="6411"/>
                  </a:cubicBezTo>
                  <a:cubicBezTo>
                    <a:pt x="2583" y="6411"/>
                    <a:pt x="2594" y="6411"/>
                    <a:pt x="2605" y="6406"/>
                  </a:cubicBezTo>
                  <a:cubicBezTo>
                    <a:pt x="2639" y="6388"/>
                    <a:pt x="2662" y="6349"/>
                    <a:pt x="2646" y="6309"/>
                  </a:cubicBezTo>
                  <a:lnTo>
                    <a:pt x="153" y="46"/>
                  </a:lnTo>
                  <a:cubicBezTo>
                    <a:pt x="140" y="20"/>
                    <a:pt x="114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48"/>
            <p:cNvSpPr/>
            <p:nvPr/>
          </p:nvSpPr>
          <p:spPr>
            <a:xfrm>
              <a:off x="2334431" y="3479227"/>
              <a:ext cx="1043365" cy="932648"/>
            </a:xfrm>
            <a:custGeom>
              <a:avLst/>
              <a:gdLst/>
              <a:ahLst/>
              <a:cxnLst/>
              <a:rect l="l" t="t" r="r" b="b"/>
              <a:pathLst>
                <a:path w="13966" h="12484" extrusionOk="0">
                  <a:moveTo>
                    <a:pt x="13110" y="1"/>
                  </a:moveTo>
                  <a:cubicBezTo>
                    <a:pt x="13106" y="1"/>
                    <a:pt x="13102" y="1"/>
                    <a:pt x="13098" y="2"/>
                  </a:cubicBezTo>
                  <a:cubicBezTo>
                    <a:pt x="13052" y="7"/>
                    <a:pt x="13024" y="41"/>
                    <a:pt x="13030" y="86"/>
                  </a:cubicBezTo>
                  <a:lnTo>
                    <a:pt x="13808" y="6856"/>
                  </a:lnTo>
                  <a:cubicBezTo>
                    <a:pt x="13283" y="7241"/>
                    <a:pt x="7065" y="11699"/>
                    <a:pt x="4252" y="12206"/>
                  </a:cubicBezTo>
                  <a:cubicBezTo>
                    <a:pt x="3770" y="12295"/>
                    <a:pt x="3335" y="12332"/>
                    <a:pt x="2944" y="12332"/>
                  </a:cubicBezTo>
                  <a:cubicBezTo>
                    <a:pt x="991" y="12332"/>
                    <a:pt x="151" y="11409"/>
                    <a:pt x="142" y="11395"/>
                  </a:cubicBezTo>
                  <a:cubicBezTo>
                    <a:pt x="127" y="11380"/>
                    <a:pt x="106" y="11371"/>
                    <a:pt x="84" y="11371"/>
                  </a:cubicBezTo>
                  <a:cubicBezTo>
                    <a:pt x="67" y="11371"/>
                    <a:pt x="49" y="11376"/>
                    <a:pt x="34" y="11389"/>
                  </a:cubicBezTo>
                  <a:cubicBezTo>
                    <a:pt x="7" y="11418"/>
                    <a:pt x="0" y="11462"/>
                    <a:pt x="29" y="11496"/>
                  </a:cubicBezTo>
                  <a:cubicBezTo>
                    <a:pt x="68" y="11542"/>
                    <a:pt x="920" y="12484"/>
                    <a:pt x="2927" y="12484"/>
                  </a:cubicBezTo>
                  <a:cubicBezTo>
                    <a:pt x="3328" y="12484"/>
                    <a:pt x="3778" y="12450"/>
                    <a:pt x="4280" y="12359"/>
                  </a:cubicBezTo>
                  <a:cubicBezTo>
                    <a:pt x="7234" y="11818"/>
                    <a:pt x="13661" y="7150"/>
                    <a:pt x="13937" y="6952"/>
                  </a:cubicBezTo>
                  <a:cubicBezTo>
                    <a:pt x="13955" y="6936"/>
                    <a:pt x="13965" y="6908"/>
                    <a:pt x="13965" y="6885"/>
                  </a:cubicBezTo>
                  <a:lnTo>
                    <a:pt x="13177" y="69"/>
                  </a:lnTo>
                  <a:cubicBezTo>
                    <a:pt x="13177" y="28"/>
                    <a:pt x="13145" y="1"/>
                    <a:pt x="13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48"/>
            <p:cNvSpPr/>
            <p:nvPr/>
          </p:nvSpPr>
          <p:spPr>
            <a:xfrm>
              <a:off x="2385455" y="3078504"/>
              <a:ext cx="499569" cy="407529"/>
            </a:xfrm>
            <a:custGeom>
              <a:avLst/>
              <a:gdLst/>
              <a:ahLst/>
              <a:cxnLst/>
              <a:rect l="l" t="t" r="r" b="b"/>
              <a:pathLst>
                <a:path w="6687" h="5455" extrusionOk="0">
                  <a:moveTo>
                    <a:pt x="2681" y="1"/>
                  </a:moveTo>
                  <a:cubicBezTo>
                    <a:pt x="2387" y="1"/>
                    <a:pt x="1" y="3133"/>
                    <a:pt x="1" y="3133"/>
                  </a:cubicBezTo>
                  <a:lnTo>
                    <a:pt x="2554" y="5455"/>
                  </a:lnTo>
                  <a:cubicBezTo>
                    <a:pt x="2554" y="5455"/>
                    <a:pt x="6342" y="2501"/>
                    <a:pt x="6196" y="2416"/>
                  </a:cubicBezTo>
                  <a:cubicBezTo>
                    <a:pt x="6189" y="2411"/>
                    <a:pt x="6177" y="2409"/>
                    <a:pt x="6163" y="2409"/>
                  </a:cubicBezTo>
                  <a:cubicBezTo>
                    <a:pt x="5900" y="2409"/>
                    <a:pt x="4560" y="3076"/>
                    <a:pt x="4560" y="3076"/>
                  </a:cubicBezTo>
                  <a:cubicBezTo>
                    <a:pt x="4560" y="3076"/>
                    <a:pt x="6686" y="1611"/>
                    <a:pt x="6512" y="1497"/>
                  </a:cubicBezTo>
                  <a:cubicBezTo>
                    <a:pt x="6503" y="1491"/>
                    <a:pt x="6489" y="1488"/>
                    <a:pt x="6471" y="1488"/>
                  </a:cubicBezTo>
                  <a:cubicBezTo>
                    <a:pt x="6144" y="1488"/>
                    <a:pt x="4420" y="2389"/>
                    <a:pt x="4420" y="2389"/>
                  </a:cubicBezTo>
                  <a:cubicBezTo>
                    <a:pt x="4420" y="2389"/>
                    <a:pt x="6568" y="753"/>
                    <a:pt x="6399" y="522"/>
                  </a:cubicBezTo>
                  <a:cubicBezTo>
                    <a:pt x="6386" y="505"/>
                    <a:pt x="6361" y="497"/>
                    <a:pt x="6326" y="497"/>
                  </a:cubicBezTo>
                  <a:cubicBezTo>
                    <a:pt x="5881" y="497"/>
                    <a:pt x="3816" y="1729"/>
                    <a:pt x="3816" y="1729"/>
                  </a:cubicBezTo>
                  <a:cubicBezTo>
                    <a:pt x="3816" y="1729"/>
                    <a:pt x="5767" y="292"/>
                    <a:pt x="5508" y="123"/>
                  </a:cubicBezTo>
                  <a:cubicBezTo>
                    <a:pt x="5494" y="113"/>
                    <a:pt x="5473" y="109"/>
                    <a:pt x="5446" y="109"/>
                  </a:cubicBezTo>
                  <a:cubicBezTo>
                    <a:pt x="4945" y="109"/>
                    <a:pt x="2239" y="1554"/>
                    <a:pt x="2239" y="1554"/>
                  </a:cubicBezTo>
                  <a:cubicBezTo>
                    <a:pt x="2239" y="1554"/>
                    <a:pt x="2926" y="123"/>
                    <a:pt x="2695" y="3"/>
                  </a:cubicBezTo>
                  <a:cubicBezTo>
                    <a:pt x="2691" y="2"/>
                    <a:pt x="2686" y="1"/>
                    <a:pt x="2681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48"/>
            <p:cNvSpPr/>
            <p:nvPr/>
          </p:nvSpPr>
          <p:spPr>
            <a:xfrm>
              <a:off x="2555561" y="3185035"/>
              <a:ext cx="51025" cy="181838"/>
            </a:xfrm>
            <a:custGeom>
              <a:avLst/>
              <a:gdLst/>
              <a:ahLst/>
              <a:cxnLst/>
              <a:rect l="l" t="t" r="r" b="b"/>
              <a:pathLst>
                <a:path w="683" h="2434" extrusionOk="0">
                  <a:moveTo>
                    <a:pt x="80" y="0"/>
                  </a:moveTo>
                  <a:cubicBezTo>
                    <a:pt x="72" y="0"/>
                    <a:pt x="65" y="1"/>
                    <a:pt x="58" y="4"/>
                  </a:cubicBezTo>
                  <a:cubicBezTo>
                    <a:pt x="17" y="21"/>
                    <a:pt x="1" y="66"/>
                    <a:pt x="17" y="105"/>
                  </a:cubicBezTo>
                  <a:cubicBezTo>
                    <a:pt x="316" y="821"/>
                    <a:pt x="491" y="1583"/>
                    <a:pt x="531" y="2361"/>
                  </a:cubicBezTo>
                  <a:cubicBezTo>
                    <a:pt x="531" y="2400"/>
                    <a:pt x="565" y="2434"/>
                    <a:pt x="604" y="2434"/>
                  </a:cubicBezTo>
                  <a:lnTo>
                    <a:pt x="610" y="2434"/>
                  </a:lnTo>
                  <a:cubicBezTo>
                    <a:pt x="649" y="2434"/>
                    <a:pt x="683" y="2394"/>
                    <a:pt x="683" y="2355"/>
                  </a:cubicBezTo>
                  <a:cubicBezTo>
                    <a:pt x="644" y="1560"/>
                    <a:pt x="464" y="782"/>
                    <a:pt x="152" y="43"/>
                  </a:cubicBezTo>
                  <a:cubicBezTo>
                    <a:pt x="140" y="16"/>
                    <a:pt x="109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48"/>
            <p:cNvSpPr/>
            <p:nvPr/>
          </p:nvSpPr>
          <p:spPr>
            <a:xfrm>
              <a:off x="1334638" y="2242246"/>
              <a:ext cx="741323" cy="1175000"/>
            </a:xfrm>
            <a:custGeom>
              <a:avLst/>
              <a:gdLst/>
              <a:ahLst/>
              <a:cxnLst/>
              <a:rect l="l" t="t" r="r" b="b"/>
              <a:pathLst>
                <a:path w="9923" h="15728" extrusionOk="0">
                  <a:moveTo>
                    <a:pt x="3224" y="1"/>
                  </a:moveTo>
                  <a:cubicBezTo>
                    <a:pt x="2486" y="1"/>
                    <a:pt x="1866" y="802"/>
                    <a:pt x="1544" y="1382"/>
                  </a:cubicBezTo>
                  <a:cubicBezTo>
                    <a:pt x="1234" y="1957"/>
                    <a:pt x="1054" y="2595"/>
                    <a:pt x="901" y="3232"/>
                  </a:cubicBezTo>
                  <a:cubicBezTo>
                    <a:pt x="225" y="6056"/>
                    <a:pt x="0" y="8988"/>
                    <a:pt x="175" y="11885"/>
                  </a:cubicBezTo>
                  <a:cubicBezTo>
                    <a:pt x="237" y="12985"/>
                    <a:pt x="440" y="14219"/>
                    <a:pt x="1336" y="14862"/>
                  </a:cubicBezTo>
                  <a:cubicBezTo>
                    <a:pt x="1720" y="15139"/>
                    <a:pt x="2187" y="15267"/>
                    <a:pt x="2649" y="15369"/>
                  </a:cubicBezTo>
                  <a:cubicBezTo>
                    <a:pt x="3422" y="15538"/>
                    <a:pt x="4211" y="15652"/>
                    <a:pt x="5001" y="15702"/>
                  </a:cubicBezTo>
                  <a:cubicBezTo>
                    <a:pt x="5234" y="15718"/>
                    <a:pt x="5469" y="15728"/>
                    <a:pt x="5705" y="15728"/>
                  </a:cubicBezTo>
                  <a:cubicBezTo>
                    <a:pt x="6398" y="15728"/>
                    <a:pt x="7092" y="15641"/>
                    <a:pt x="7723" y="15364"/>
                  </a:cubicBezTo>
                  <a:cubicBezTo>
                    <a:pt x="8524" y="15014"/>
                    <a:pt x="9189" y="14354"/>
                    <a:pt x="9550" y="13560"/>
                  </a:cubicBezTo>
                  <a:cubicBezTo>
                    <a:pt x="9844" y="12906"/>
                    <a:pt x="9922" y="12095"/>
                    <a:pt x="9516" y="11507"/>
                  </a:cubicBezTo>
                  <a:cubicBezTo>
                    <a:pt x="9183" y="11034"/>
                    <a:pt x="8608" y="10786"/>
                    <a:pt x="8254" y="10336"/>
                  </a:cubicBezTo>
                  <a:cubicBezTo>
                    <a:pt x="7882" y="9878"/>
                    <a:pt x="7786" y="9219"/>
                    <a:pt x="7999" y="8671"/>
                  </a:cubicBezTo>
                  <a:cubicBezTo>
                    <a:pt x="8270" y="7989"/>
                    <a:pt x="8975" y="7510"/>
                    <a:pt x="9105" y="6789"/>
                  </a:cubicBezTo>
                  <a:cubicBezTo>
                    <a:pt x="9162" y="6490"/>
                    <a:pt x="9105" y="6175"/>
                    <a:pt x="8952" y="5910"/>
                  </a:cubicBezTo>
                  <a:cubicBezTo>
                    <a:pt x="8462" y="5069"/>
                    <a:pt x="7143" y="4929"/>
                    <a:pt x="6787" y="4026"/>
                  </a:cubicBezTo>
                  <a:cubicBezTo>
                    <a:pt x="6669" y="3733"/>
                    <a:pt x="6680" y="3412"/>
                    <a:pt x="6652" y="3097"/>
                  </a:cubicBezTo>
                  <a:cubicBezTo>
                    <a:pt x="6562" y="2251"/>
                    <a:pt x="6144" y="1439"/>
                    <a:pt x="5502" y="875"/>
                  </a:cubicBezTo>
                  <a:cubicBezTo>
                    <a:pt x="4900" y="344"/>
                    <a:pt x="4031" y="1"/>
                    <a:pt x="3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48"/>
            <p:cNvSpPr/>
            <p:nvPr/>
          </p:nvSpPr>
          <p:spPr>
            <a:xfrm>
              <a:off x="929880" y="3093072"/>
              <a:ext cx="1674643" cy="1464118"/>
            </a:xfrm>
            <a:custGeom>
              <a:avLst/>
              <a:gdLst/>
              <a:ahLst/>
              <a:cxnLst/>
              <a:rect l="l" t="t" r="r" b="b"/>
              <a:pathLst>
                <a:path w="22416" h="19598" extrusionOk="0">
                  <a:moveTo>
                    <a:pt x="4514" y="1"/>
                  </a:moveTo>
                  <a:cubicBezTo>
                    <a:pt x="4255" y="1"/>
                    <a:pt x="67" y="59"/>
                    <a:pt x="34" y="3834"/>
                  </a:cubicBezTo>
                  <a:cubicBezTo>
                    <a:pt x="0" y="7735"/>
                    <a:pt x="2035" y="11310"/>
                    <a:pt x="2035" y="11310"/>
                  </a:cubicBezTo>
                  <a:lnTo>
                    <a:pt x="513" y="19597"/>
                  </a:lnTo>
                  <a:lnTo>
                    <a:pt x="14174" y="19581"/>
                  </a:lnTo>
                  <a:lnTo>
                    <a:pt x="14162" y="13959"/>
                  </a:lnTo>
                  <a:lnTo>
                    <a:pt x="14162" y="13959"/>
                  </a:lnTo>
                  <a:cubicBezTo>
                    <a:pt x="14162" y="13959"/>
                    <a:pt x="15155" y="14362"/>
                    <a:pt x="16298" y="14362"/>
                  </a:cubicBezTo>
                  <a:cubicBezTo>
                    <a:pt x="16500" y="14362"/>
                    <a:pt x="16707" y="14350"/>
                    <a:pt x="16914" y="14320"/>
                  </a:cubicBezTo>
                  <a:cubicBezTo>
                    <a:pt x="18289" y="14123"/>
                    <a:pt x="22415" y="5345"/>
                    <a:pt x="22415" y="5345"/>
                  </a:cubicBezTo>
                  <a:lnTo>
                    <a:pt x="19597" y="2689"/>
                  </a:lnTo>
                  <a:lnTo>
                    <a:pt x="15634" y="8520"/>
                  </a:lnTo>
                  <a:cubicBezTo>
                    <a:pt x="15634" y="8520"/>
                    <a:pt x="14354" y="3439"/>
                    <a:pt x="12618" y="2064"/>
                  </a:cubicBezTo>
                  <a:cubicBezTo>
                    <a:pt x="10880" y="688"/>
                    <a:pt x="9584" y="350"/>
                    <a:pt x="9584" y="350"/>
                  </a:cubicBezTo>
                  <a:lnTo>
                    <a:pt x="4526" y="1"/>
                  </a:lnTo>
                  <a:cubicBezTo>
                    <a:pt x="4526" y="1"/>
                    <a:pt x="4522" y="1"/>
                    <a:pt x="4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48"/>
            <p:cNvSpPr/>
            <p:nvPr/>
          </p:nvSpPr>
          <p:spPr>
            <a:xfrm>
              <a:off x="1281522" y="2823906"/>
              <a:ext cx="368682" cy="414029"/>
            </a:xfrm>
            <a:custGeom>
              <a:avLst/>
              <a:gdLst/>
              <a:ahLst/>
              <a:cxnLst/>
              <a:rect l="l" t="t" r="r" b="b"/>
              <a:pathLst>
                <a:path w="4935" h="5542" extrusionOk="0">
                  <a:moveTo>
                    <a:pt x="108" y="0"/>
                  </a:moveTo>
                  <a:lnTo>
                    <a:pt x="1" y="3490"/>
                  </a:lnTo>
                  <a:cubicBezTo>
                    <a:pt x="1" y="3490"/>
                    <a:pt x="1322" y="5542"/>
                    <a:pt x="2698" y="5542"/>
                  </a:cubicBezTo>
                  <a:cubicBezTo>
                    <a:pt x="2804" y="5542"/>
                    <a:pt x="2911" y="5530"/>
                    <a:pt x="3017" y="5503"/>
                  </a:cubicBezTo>
                  <a:cubicBezTo>
                    <a:pt x="4494" y="5142"/>
                    <a:pt x="4877" y="3953"/>
                    <a:pt x="4877" y="3953"/>
                  </a:cubicBezTo>
                  <a:lnTo>
                    <a:pt x="4906" y="2729"/>
                  </a:lnTo>
                  <a:lnTo>
                    <a:pt x="4934" y="1652"/>
                  </a:lnTo>
                  <a:lnTo>
                    <a:pt x="4934" y="159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48"/>
            <p:cNvSpPr/>
            <p:nvPr/>
          </p:nvSpPr>
          <p:spPr>
            <a:xfrm>
              <a:off x="1375428" y="2911536"/>
              <a:ext cx="274774" cy="122296"/>
            </a:xfrm>
            <a:custGeom>
              <a:avLst/>
              <a:gdLst/>
              <a:ahLst/>
              <a:cxnLst/>
              <a:rect l="l" t="t" r="r" b="b"/>
              <a:pathLst>
                <a:path w="3678" h="1637" extrusionOk="0">
                  <a:moveTo>
                    <a:pt x="1" y="0"/>
                  </a:moveTo>
                  <a:cubicBezTo>
                    <a:pt x="118" y="220"/>
                    <a:pt x="238" y="440"/>
                    <a:pt x="407" y="620"/>
                  </a:cubicBezTo>
                  <a:cubicBezTo>
                    <a:pt x="660" y="903"/>
                    <a:pt x="1005" y="1072"/>
                    <a:pt x="1348" y="1218"/>
                  </a:cubicBezTo>
                  <a:cubicBezTo>
                    <a:pt x="1899" y="1450"/>
                    <a:pt x="2476" y="1636"/>
                    <a:pt x="3067" y="1636"/>
                  </a:cubicBezTo>
                  <a:cubicBezTo>
                    <a:pt x="3094" y="1636"/>
                    <a:pt x="3120" y="1636"/>
                    <a:pt x="3147" y="1635"/>
                  </a:cubicBezTo>
                  <a:cubicBezTo>
                    <a:pt x="3321" y="1630"/>
                    <a:pt x="3490" y="1607"/>
                    <a:pt x="3649" y="1556"/>
                  </a:cubicBezTo>
                  <a:lnTo>
                    <a:pt x="3677" y="479"/>
                  </a:lnTo>
                  <a:cubicBezTo>
                    <a:pt x="2459" y="406"/>
                    <a:pt x="1190" y="24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48"/>
            <p:cNvSpPr/>
            <p:nvPr/>
          </p:nvSpPr>
          <p:spPr>
            <a:xfrm>
              <a:off x="1204799" y="2275863"/>
              <a:ext cx="618802" cy="691268"/>
            </a:xfrm>
            <a:custGeom>
              <a:avLst/>
              <a:gdLst/>
              <a:ahLst/>
              <a:cxnLst/>
              <a:rect l="l" t="t" r="r" b="b"/>
              <a:pathLst>
                <a:path w="8283" h="9253" extrusionOk="0">
                  <a:moveTo>
                    <a:pt x="4129" y="1"/>
                  </a:moveTo>
                  <a:cubicBezTo>
                    <a:pt x="4102" y="1"/>
                    <a:pt x="4076" y="1"/>
                    <a:pt x="4049" y="1"/>
                  </a:cubicBezTo>
                  <a:cubicBezTo>
                    <a:pt x="1794" y="47"/>
                    <a:pt x="1" y="1919"/>
                    <a:pt x="52" y="4169"/>
                  </a:cubicBezTo>
                  <a:cubicBezTo>
                    <a:pt x="58" y="4568"/>
                    <a:pt x="125" y="4947"/>
                    <a:pt x="238" y="5307"/>
                  </a:cubicBezTo>
                  <a:cubicBezTo>
                    <a:pt x="278" y="5431"/>
                    <a:pt x="323" y="5549"/>
                    <a:pt x="367" y="5663"/>
                  </a:cubicBezTo>
                  <a:cubicBezTo>
                    <a:pt x="627" y="6378"/>
                    <a:pt x="1541" y="8796"/>
                    <a:pt x="2290" y="9033"/>
                  </a:cubicBezTo>
                  <a:cubicBezTo>
                    <a:pt x="2709" y="9163"/>
                    <a:pt x="3735" y="9252"/>
                    <a:pt x="4792" y="9252"/>
                  </a:cubicBezTo>
                  <a:cubicBezTo>
                    <a:pt x="5941" y="9252"/>
                    <a:pt x="7125" y="9146"/>
                    <a:pt x="7601" y="8871"/>
                  </a:cubicBezTo>
                  <a:cubicBezTo>
                    <a:pt x="7720" y="8803"/>
                    <a:pt x="7815" y="8673"/>
                    <a:pt x="7900" y="8509"/>
                  </a:cubicBezTo>
                  <a:cubicBezTo>
                    <a:pt x="8233" y="7833"/>
                    <a:pt x="8283" y="6474"/>
                    <a:pt x="8272" y="5527"/>
                  </a:cubicBezTo>
                  <a:cubicBezTo>
                    <a:pt x="8261" y="4935"/>
                    <a:pt x="8233" y="4500"/>
                    <a:pt x="8233" y="4500"/>
                  </a:cubicBezTo>
                  <a:lnTo>
                    <a:pt x="8221" y="4247"/>
                  </a:lnTo>
                  <a:cubicBezTo>
                    <a:pt x="8227" y="4169"/>
                    <a:pt x="8221" y="4084"/>
                    <a:pt x="8215" y="4000"/>
                  </a:cubicBezTo>
                  <a:cubicBezTo>
                    <a:pt x="8181" y="2319"/>
                    <a:pt x="7133" y="893"/>
                    <a:pt x="5667" y="300"/>
                  </a:cubicBezTo>
                  <a:cubicBezTo>
                    <a:pt x="5189" y="107"/>
                    <a:pt x="4674" y="1"/>
                    <a:pt x="4129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48"/>
            <p:cNvSpPr/>
            <p:nvPr/>
          </p:nvSpPr>
          <p:spPr>
            <a:xfrm>
              <a:off x="1486665" y="2235149"/>
              <a:ext cx="309588" cy="199768"/>
            </a:xfrm>
            <a:custGeom>
              <a:avLst/>
              <a:gdLst/>
              <a:ahLst/>
              <a:cxnLst/>
              <a:rect l="l" t="t" r="r" b="b"/>
              <a:pathLst>
                <a:path w="4144" h="2674" extrusionOk="0">
                  <a:moveTo>
                    <a:pt x="547" y="0"/>
                  </a:moveTo>
                  <a:cubicBezTo>
                    <a:pt x="366" y="0"/>
                    <a:pt x="184" y="10"/>
                    <a:pt x="0" y="28"/>
                  </a:cubicBezTo>
                  <a:cubicBezTo>
                    <a:pt x="417" y="525"/>
                    <a:pt x="976" y="947"/>
                    <a:pt x="1545" y="1263"/>
                  </a:cubicBezTo>
                  <a:cubicBezTo>
                    <a:pt x="1590" y="1477"/>
                    <a:pt x="1782" y="1623"/>
                    <a:pt x="1962" y="1753"/>
                  </a:cubicBezTo>
                  <a:cubicBezTo>
                    <a:pt x="2277" y="1985"/>
                    <a:pt x="2605" y="2221"/>
                    <a:pt x="2959" y="2396"/>
                  </a:cubicBezTo>
                  <a:cubicBezTo>
                    <a:pt x="3291" y="2564"/>
                    <a:pt x="3651" y="2674"/>
                    <a:pt x="4022" y="2674"/>
                  </a:cubicBezTo>
                  <a:cubicBezTo>
                    <a:pt x="4049" y="2674"/>
                    <a:pt x="4077" y="2673"/>
                    <a:pt x="4104" y="2672"/>
                  </a:cubicBezTo>
                  <a:cubicBezTo>
                    <a:pt x="4143" y="2211"/>
                    <a:pt x="4026" y="1629"/>
                    <a:pt x="3726" y="1269"/>
                  </a:cubicBezTo>
                  <a:cubicBezTo>
                    <a:pt x="3433" y="908"/>
                    <a:pt x="3027" y="648"/>
                    <a:pt x="2605" y="452"/>
                  </a:cubicBezTo>
                  <a:cubicBezTo>
                    <a:pt x="1949" y="145"/>
                    <a:pt x="1260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48"/>
            <p:cNvSpPr/>
            <p:nvPr/>
          </p:nvSpPr>
          <p:spPr>
            <a:xfrm>
              <a:off x="1466794" y="2554741"/>
              <a:ext cx="76351" cy="37130"/>
            </a:xfrm>
            <a:custGeom>
              <a:avLst/>
              <a:gdLst/>
              <a:ahLst/>
              <a:cxnLst/>
              <a:rect l="l" t="t" r="r" b="b"/>
              <a:pathLst>
                <a:path w="1022" h="497" extrusionOk="0">
                  <a:moveTo>
                    <a:pt x="834" y="0"/>
                  </a:moveTo>
                  <a:cubicBezTo>
                    <a:pt x="528" y="0"/>
                    <a:pt x="230" y="138"/>
                    <a:pt x="29" y="374"/>
                  </a:cubicBezTo>
                  <a:cubicBezTo>
                    <a:pt x="1" y="407"/>
                    <a:pt x="6" y="452"/>
                    <a:pt x="40" y="480"/>
                  </a:cubicBezTo>
                  <a:cubicBezTo>
                    <a:pt x="52" y="491"/>
                    <a:pt x="69" y="497"/>
                    <a:pt x="86" y="497"/>
                  </a:cubicBezTo>
                  <a:cubicBezTo>
                    <a:pt x="108" y="497"/>
                    <a:pt x="131" y="486"/>
                    <a:pt x="147" y="470"/>
                  </a:cubicBezTo>
                  <a:cubicBezTo>
                    <a:pt x="313" y="268"/>
                    <a:pt x="578" y="148"/>
                    <a:pt x="837" y="148"/>
                  </a:cubicBezTo>
                  <a:cubicBezTo>
                    <a:pt x="869" y="148"/>
                    <a:pt x="900" y="149"/>
                    <a:pt x="932" y="153"/>
                  </a:cubicBezTo>
                  <a:cubicBezTo>
                    <a:pt x="936" y="153"/>
                    <a:pt x="939" y="154"/>
                    <a:pt x="943" y="154"/>
                  </a:cubicBezTo>
                  <a:cubicBezTo>
                    <a:pt x="982" y="154"/>
                    <a:pt x="1011" y="127"/>
                    <a:pt x="1016" y="85"/>
                  </a:cubicBezTo>
                  <a:cubicBezTo>
                    <a:pt x="1021" y="46"/>
                    <a:pt x="993" y="7"/>
                    <a:pt x="948" y="7"/>
                  </a:cubicBezTo>
                  <a:cubicBezTo>
                    <a:pt x="910" y="3"/>
                    <a:pt x="872" y="0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48"/>
            <p:cNvSpPr/>
            <p:nvPr/>
          </p:nvSpPr>
          <p:spPr>
            <a:xfrm>
              <a:off x="1703537" y="2549885"/>
              <a:ext cx="74185" cy="28165"/>
            </a:xfrm>
            <a:custGeom>
              <a:avLst/>
              <a:gdLst/>
              <a:ahLst/>
              <a:cxnLst/>
              <a:rect l="l" t="t" r="r" b="b"/>
              <a:pathLst>
                <a:path w="993" h="377" extrusionOk="0">
                  <a:moveTo>
                    <a:pt x="276" y="0"/>
                  </a:moveTo>
                  <a:cubicBezTo>
                    <a:pt x="207" y="0"/>
                    <a:pt x="137" y="7"/>
                    <a:pt x="68" y="20"/>
                  </a:cubicBezTo>
                  <a:cubicBezTo>
                    <a:pt x="29" y="33"/>
                    <a:pt x="1" y="72"/>
                    <a:pt x="12" y="111"/>
                  </a:cubicBezTo>
                  <a:cubicBezTo>
                    <a:pt x="16" y="145"/>
                    <a:pt x="46" y="170"/>
                    <a:pt x="83" y="170"/>
                  </a:cubicBezTo>
                  <a:cubicBezTo>
                    <a:pt x="89" y="170"/>
                    <a:pt x="96" y="170"/>
                    <a:pt x="102" y="168"/>
                  </a:cubicBezTo>
                  <a:cubicBezTo>
                    <a:pt x="157" y="157"/>
                    <a:pt x="213" y="152"/>
                    <a:pt x="270" y="152"/>
                  </a:cubicBezTo>
                  <a:cubicBezTo>
                    <a:pt x="481" y="152"/>
                    <a:pt x="698" y="225"/>
                    <a:pt x="863" y="359"/>
                  </a:cubicBezTo>
                  <a:cubicBezTo>
                    <a:pt x="875" y="371"/>
                    <a:pt x="891" y="376"/>
                    <a:pt x="909" y="376"/>
                  </a:cubicBezTo>
                  <a:cubicBezTo>
                    <a:pt x="930" y="376"/>
                    <a:pt x="953" y="365"/>
                    <a:pt x="970" y="348"/>
                  </a:cubicBezTo>
                  <a:cubicBezTo>
                    <a:pt x="993" y="314"/>
                    <a:pt x="987" y="269"/>
                    <a:pt x="959" y="241"/>
                  </a:cubicBezTo>
                  <a:cubicBezTo>
                    <a:pt x="766" y="83"/>
                    <a:pt x="521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48"/>
            <p:cNvSpPr/>
            <p:nvPr/>
          </p:nvSpPr>
          <p:spPr>
            <a:xfrm>
              <a:off x="1107158" y="2661271"/>
              <a:ext cx="221134" cy="199992"/>
            </a:xfrm>
            <a:custGeom>
              <a:avLst/>
              <a:gdLst/>
              <a:ahLst/>
              <a:cxnLst/>
              <a:rect l="l" t="t" r="r" b="b"/>
              <a:pathLst>
                <a:path w="2960" h="2677" extrusionOk="0">
                  <a:moveTo>
                    <a:pt x="985" y="1"/>
                  </a:moveTo>
                  <a:cubicBezTo>
                    <a:pt x="841" y="1"/>
                    <a:pt x="700" y="29"/>
                    <a:pt x="576" y="103"/>
                  </a:cubicBezTo>
                  <a:cubicBezTo>
                    <a:pt x="440" y="182"/>
                    <a:pt x="339" y="301"/>
                    <a:pt x="266" y="436"/>
                  </a:cubicBezTo>
                  <a:cubicBezTo>
                    <a:pt x="1" y="897"/>
                    <a:pt x="85" y="1518"/>
                    <a:pt x="407" y="1946"/>
                  </a:cubicBezTo>
                  <a:cubicBezTo>
                    <a:pt x="727" y="2369"/>
                    <a:pt x="1258" y="2617"/>
                    <a:pt x="1788" y="2669"/>
                  </a:cubicBezTo>
                  <a:cubicBezTo>
                    <a:pt x="1845" y="2674"/>
                    <a:pt x="1903" y="2677"/>
                    <a:pt x="1961" y="2677"/>
                  </a:cubicBezTo>
                  <a:cubicBezTo>
                    <a:pt x="2222" y="2677"/>
                    <a:pt x="2484" y="2618"/>
                    <a:pt x="2673" y="2443"/>
                  </a:cubicBezTo>
                  <a:cubicBezTo>
                    <a:pt x="2881" y="2250"/>
                    <a:pt x="2960" y="1958"/>
                    <a:pt x="2949" y="1682"/>
                  </a:cubicBezTo>
                  <a:cubicBezTo>
                    <a:pt x="2921" y="842"/>
                    <a:pt x="2199" y="322"/>
                    <a:pt x="1450" y="80"/>
                  </a:cubicBezTo>
                  <a:cubicBezTo>
                    <a:pt x="1301" y="34"/>
                    <a:pt x="1141" y="1"/>
                    <a:pt x="985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1139132" y="2680247"/>
              <a:ext cx="145829" cy="150087"/>
            </a:xfrm>
            <a:custGeom>
              <a:avLst/>
              <a:gdLst/>
              <a:ahLst/>
              <a:cxnLst/>
              <a:rect l="l" t="t" r="r" b="b"/>
              <a:pathLst>
                <a:path w="1952" h="2009" extrusionOk="0">
                  <a:moveTo>
                    <a:pt x="75" y="1"/>
                  </a:moveTo>
                  <a:cubicBezTo>
                    <a:pt x="34" y="1"/>
                    <a:pt x="0" y="34"/>
                    <a:pt x="0" y="75"/>
                  </a:cubicBezTo>
                  <a:cubicBezTo>
                    <a:pt x="0" y="120"/>
                    <a:pt x="34" y="154"/>
                    <a:pt x="75" y="154"/>
                  </a:cubicBezTo>
                  <a:cubicBezTo>
                    <a:pt x="497" y="159"/>
                    <a:pt x="931" y="373"/>
                    <a:pt x="1241" y="723"/>
                  </a:cubicBezTo>
                  <a:cubicBezTo>
                    <a:pt x="1522" y="1033"/>
                    <a:pt x="1715" y="1455"/>
                    <a:pt x="1793" y="1941"/>
                  </a:cubicBezTo>
                  <a:cubicBezTo>
                    <a:pt x="1800" y="1980"/>
                    <a:pt x="1834" y="2009"/>
                    <a:pt x="1867" y="2009"/>
                  </a:cubicBezTo>
                  <a:cubicBezTo>
                    <a:pt x="1873" y="2009"/>
                    <a:pt x="1878" y="2003"/>
                    <a:pt x="1878" y="2003"/>
                  </a:cubicBezTo>
                  <a:cubicBezTo>
                    <a:pt x="1923" y="1996"/>
                    <a:pt x="1951" y="1957"/>
                    <a:pt x="1941" y="1918"/>
                  </a:cubicBezTo>
                  <a:cubicBezTo>
                    <a:pt x="1855" y="1405"/>
                    <a:pt x="1658" y="955"/>
                    <a:pt x="1353" y="622"/>
                  </a:cubicBezTo>
                  <a:cubicBezTo>
                    <a:pt x="1010" y="237"/>
                    <a:pt x="548" y="13"/>
                    <a:pt x="75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48"/>
            <p:cNvSpPr/>
            <p:nvPr/>
          </p:nvSpPr>
          <p:spPr>
            <a:xfrm>
              <a:off x="1150936" y="2738144"/>
              <a:ext cx="115124" cy="36980"/>
            </a:xfrm>
            <a:custGeom>
              <a:avLst/>
              <a:gdLst/>
              <a:ahLst/>
              <a:cxnLst/>
              <a:rect l="l" t="t" r="r" b="b"/>
              <a:pathLst>
                <a:path w="1541" h="495" extrusionOk="0">
                  <a:moveTo>
                    <a:pt x="777" y="1"/>
                  </a:moveTo>
                  <a:cubicBezTo>
                    <a:pt x="720" y="1"/>
                    <a:pt x="664" y="6"/>
                    <a:pt x="609" y="16"/>
                  </a:cubicBezTo>
                  <a:cubicBezTo>
                    <a:pt x="367" y="55"/>
                    <a:pt x="147" y="190"/>
                    <a:pt x="24" y="376"/>
                  </a:cubicBezTo>
                  <a:cubicBezTo>
                    <a:pt x="1" y="416"/>
                    <a:pt x="11" y="461"/>
                    <a:pt x="45" y="484"/>
                  </a:cubicBezTo>
                  <a:cubicBezTo>
                    <a:pt x="57" y="489"/>
                    <a:pt x="74" y="495"/>
                    <a:pt x="86" y="495"/>
                  </a:cubicBezTo>
                  <a:cubicBezTo>
                    <a:pt x="113" y="495"/>
                    <a:pt x="136" y="484"/>
                    <a:pt x="153" y="461"/>
                  </a:cubicBezTo>
                  <a:cubicBezTo>
                    <a:pt x="255" y="308"/>
                    <a:pt x="435" y="196"/>
                    <a:pt x="632" y="162"/>
                  </a:cubicBezTo>
                  <a:cubicBezTo>
                    <a:pt x="678" y="155"/>
                    <a:pt x="725" y="151"/>
                    <a:pt x="773" y="151"/>
                  </a:cubicBezTo>
                  <a:cubicBezTo>
                    <a:pt x="918" y="151"/>
                    <a:pt x="1070" y="184"/>
                    <a:pt x="1218" y="253"/>
                  </a:cubicBezTo>
                  <a:cubicBezTo>
                    <a:pt x="1314" y="297"/>
                    <a:pt x="1364" y="336"/>
                    <a:pt x="1387" y="388"/>
                  </a:cubicBezTo>
                  <a:cubicBezTo>
                    <a:pt x="1396" y="419"/>
                    <a:pt x="1427" y="436"/>
                    <a:pt x="1459" y="436"/>
                  </a:cubicBezTo>
                  <a:cubicBezTo>
                    <a:pt x="1467" y="436"/>
                    <a:pt x="1476" y="435"/>
                    <a:pt x="1484" y="433"/>
                  </a:cubicBezTo>
                  <a:cubicBezTo>
                    <a:pt x="1523" y="416"/>
                    <a:pt x="1540" y="370"/>
                    <a:pt x="1528" y="336"/>
                  </a:cubicBezTo>
                  <a:cubicBezTo>
                    <a:pt x="1478" y="219"/>
                    <a:pt x="1364" y="151"/>
                    <a:pt x="1281" y="117"/>
                  </a:cubicBezTo>
                  <a:cubicBezTo>
                    <a:pt x="1113" y="42"/>
                    <a:pt x="942" y="1"/>
                    <a:pt x="777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48"/>
            <p:cNvSpPr/>
            <p:nvPr/>
          </p:nvSpPr>
          <p:spPr>
            <a:xfrm>
              <a:off x="1714893" y="2639383"/>
              <a:ext cx="58197" cy="57450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5" y="1"/>
                  </a:moveTo>
                  <a:cubicBezTo>
                    <a:pt x="391" y="1"/>
                    <a:pt x="388" y="1"/>
                    <a:pt x="385" y="1"/>
                  </a:cubicBezTo>
                  <a:cubicBezTo>
                    <a:pt x="169" y="6"/>
                    <a:pt x="0" y="182"/>
                    <a:pt x="6" y="391"/>
                  </a:cubicBezTo>
                  <a:cubicBezTo>
                    <a:pt x="12" y="601"/>
                    <a:pt x="182" y="768"/>
                    <a:pt x="391" y="768"/>
                  </a:cubicBezTo>
                  <a:cubicBezTo>
                    <a:pt x="394" y="768"/>
                    <a:pt x="398" y="768"/>
                    <a:pt x="401" y="768"/>
                  </a:cubicBezTo>
                  <a:cubicBezTo>
                    <a:pt x="609" y="763"/>
                    <a:pt x="778" y="588"/>
                    <a:pt x="778" y="378"/>
                  </a:cubicBezTo>
                  <a:cubicBezTo>
                    <a:pt x="773" y="168"/>
                    <a:pt x="604" y="1"/>
                    <a:pt x="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48"/>
            <p:cNvSpPr/>
            <p:nvPr/>
          </p:nvSpPr>
          <p:spPr>
            <a:xfrm>
              <a:off x="1491297" y="2641923"/>
              <a:ext cx="58197" cy="57450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3" y="1"/>
                  </a:moveTo>
                  <a:cubicBezTo>
                    <a:pt x="390" y="1"/>
                    <a:pt x="387" y="1"/>
                    <a:pt x="383" y="1"/>
                  </a:cubicBezTo>
                  <a:cubicBezTo>
                    <a:pt x="169" y="1"/>
                    <a:pt x="0" y="175"/>
                    <a:pt x="6" y="390"/>
                  </a:cubicBezTo>
                  <a:cubicBezTo>
                    <a:pt x="11" y="601"/>
                    <a:pt x="180" y="768"/>
                    <a:pt x="384" y="768"/>
                  </a:cubicBezTo>
                  <a:cubicBezTo>
                    <a:pt x="388" y="768"/>
                    <a:pt x="391" y="768"/>
                    <a:pt x="394" y="768"/>
                  </a:cubicBezTo>
                  <a:cubicBezTo>
                    <a:pt x="609" y="763"/>
                    <a:pt x="778" y="588"/>
                    <a:pt x="773" y="373"/>
                  </a:cubicBezTo>
                  <a:cubicBezTo>
                    <a:pt x="766" y="168"/>
                    <a:pt x="597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1578031" y="2776095"/>
              <a:ext cx="99436" cy="23533"/>
            </a:xfrm>
            <a:custGeom>
              <a:avLst/>
              <a:gdLst/>
              <a:ahLst/>
              <a:cxnLst/>
              <a:rect l="l" t="t" r="r" b="b"/>
              <a:pathLst>
                <a:path w="1331" h="315" extrusionOk="0">
                  <a:moveTo>
                    <a:pt x="642" y="0"/>
                  </a:moveTo>
                  <a:cubicBezTo>
                    <a:pt x="437" y="0"/>
                    <a:pt x="232" y="48"/>
                    <a:pt x="52" y="145"/>
                  </a:cubicBezTo>
                  <a:cubicBezTo>
                    <a:pt x="18" y="161"/>
                    <a:pt x="0" y="206"/>
                    <a:pt x="23" y="247"/>
                  </a:cubicBezTo>
                  <a:cubicBezTo>
                    <a:pt x="34" y="270"/>
                    <a:pt x="59" y="284"/>
                    <a:pt x="86" y="284"/>
                  </a:cubicBezTo>
                  <a:cubicBezTo>
                    <a:pt x="99" y="284"/>
                    <a:pt x="112" y="281"/>
                    <a:pt x="125" y="274"/>
                  </a:cubicBezTo>
                  <a:cubicBezTo>
                    <a:pt x="284" y="190"/>
                    <a:pt x="463" y="148"/>
                    <a:pt x="642" y="148"/>
                  </a:cubicBezTo>
                  <a:cubicBezTo>
                    <a:pt x="839" y="148"/>
                    <a:pt x="1036" y="199"/>
                    <a:pt x="1207" y="302"/>
                  </a:cubicBezTo>
                  <a:cubicBezTo>
                    <a:pt x="1218" y="307"/>
                    <a:pt x="1229" y="314"/>
                    <a:pt x="1246" y="314"/>
                  </a:cubicBezTo>
                  <a:cubicBezTo>
                    <a:pt x="1269" y="314"/>
                    <a:pt x="1297" y="302"/>
                    <a:pt x="1309" y="274"/>
                  </a:cubicBezTo>
                  <a:cubicBezTo>
                    <a:pt x="1330" y="240"/>
                    <a:pt x="1320" y="195"/>
                    <a:pt x="1286" y="172"/>
                  </a:cubicBezTo>
                  <a:cubicBezTo>
                    <a:pt x="1091" y="58"/>
                    <a:pt x="866" y="0"/>
                    <a:pt x="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48"/>
            <p:cNvSpPr/>
            <p:nvPr/>
          </p:nvSpPr>
          <p:spPr>
            <a:xfrm>
              <a:off x="1309761" y="2756073"/>
              <a:ext cx="18527" cy="75455"/>
            </a:xfrm>
            <a:custGeom>
              <a:avLst/>
              <a:gdLst/>
              <a:ahLst/>
              <a:cxnLst/>
              <a:rect l="l" t="t" r="r" b="b"/>
              <a:pathLst>
                <a:path w="248" h="1010" extrusionOk="0">
                  <a:moveTo>
                    <a:pt x="164" y="0"/>
                  </a:moveTo>
                  <a:cubicBezTo>
                    <a:pt x="23" y="317"/>
                    <a:pt x="0" y="677"/>
                    <a:pt x="96" y="1010"/>
                  </a:cubicBezTo>
                  <a:cubicBezTo>
                    <a:pt x="203" y="835"/>
                    <a:pt x="248" y="621"/>
                    <a:pt x="237" y="413"/>
                  </a:cubicBezTo>
                  <a:cubicBezTo>
                    <a:pt x="237" y="266"/>
                    <a:pt x="209" y="125"/>
                    <a:pt x="164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48"/>
            <p:cNvSpPr/>
            <p:nvPr/>
          </p:nvSpPr>
          <p:spPr>
            <a:xfrm>
              <a:off x="1694274" y="2688763"/>
              <a:ext cx="128572" cy="222852"/>
            </a:xfrm>
            <a:custGeom>
              <a:avLst/>
              <a:gdLst/>
              <a:ahLst/>
              <a:cxnLst/>
              <a:rect l="l" t="t" r="r" b="b"/>
              <a:pathLst>
                <a:path w="1721" h="2983" extrusionOk="0">
                  <a:moveTo>
                    <a:pt x="1663" y="0"/>
                  </a:moveTo>
                  <a:cubicBezTo>
                    <a:pt x="1252" y="0"/>
                    <a:pt x="851" y="157"/>
                    <a:pt x="565" y="474"/>
                  </a:cubicBezTo>
                  <a:cubicBezTo>
                    <a:pt x="0" y="1088"/>
                    <a:pt x="73" y="2052"/>
                    <a:pt x="728" y="2633"/>
                  </a:cubicBezTo>
                  <a:cubicBezTo>
                    <a:pt x="914" y="2802"/>
                    <a:pt x="1122" y="2915"/>
                    <a:pt x="1348" y="2982"/>
                  </a:cubicBezTo>
                  <a:cubicBezTo>
                    <a:pt x="1652" y="2363"/>
                    <a:pt x="1720" y="1172"/>
                    <a:pt x="1720" y="248"/>
                  </a:cubicBezTo>
                  <a:lnTo>
                    <a:pt x="1720" y="0"/>
                  </a:ln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1650870" y="2595455"/>
              <a:ext cx="36308" cy="165328"/>
            </a:xfrm>
            <a:custGeom>
              <a:avLst/>
              <a:gdLst/>
              <a:ahLst/>
              <a:cxnLst/>
              <a:rect l="l" t="t" r="r" b="b"/>
              <a:pathLst>
                <a:path w="486" h="2213" extrusionOk="0">
                  <a:moveTo>
                    <a:pt x="117" y="0"/>
                  </a:moveTo>
                  <a:cubicBezTo>
                    <a:pt x="111" y="0"/>
                    <a:pt x="104" y="1"/>
                    <a:pt x="97" y="3"/>
                  </a:cubicBezTo>
                  <a:cubicBezTo>
                    <a:pt x="51" y="14"/>
                    <a:pt x="35" y="60"/>
                    <a:pt x="46" y="99"/>
                  </a:cubicBezTo>
                  <a:cubicBezTo>
                    <a:pt x="46" y="105"/>
                    <a:pt x="334" y="1041"/>
                    <a:pt x="334" y="1468"/>
                  </a:cubicBezTo>
                  <a:cubicBezTo>
                    <a:pt x="334" y="1864"/>
                    <a:pt x="51" y="2067"/>
                    <a:pt x="40" y="2077"/>
                  </a:cubicBezTo>
                  <a:cubicBezTo>
                    <a:pt x="6" y="2100"/>
                    <a:pt x="1" y="2145"/>
                    <a:pt x="24" y="2179"/>
                  </a:cubicBezTo>
                  <a:cubicBezTo>
                    <a:pt x="35" y="2202"/>
                    <a:pt x="63" y="2213"/>
                    <a:pt x="85" y="2213"/>
                  </a:cubicBezTo>
                  <a:cubicBezTo>
                    <a:pt x="97" y="2213"/>
                    <a:pt x="113" y="2207"/>
                    <a:pt x="125" y="2202"/>
                  </a:cubicBezTo>
                  <a:cubicBezTo>
                    <a:pt x="142" y="2191"/>
                    <a:pt x="485" y="1942"/>
                    <a:pt x="485" y="1468"/>
                  </a:cubicBezTo>
                  <a:cubicBezTo>
                    <a:pt x="485" y="1018"/>
                    <a:pt x="198" y="94"/>
                    <a:pt x="186" y="53"/>
                  </a:cubicBezTo>
                  <a:cubicBezTo>
                    <a:pt x="177" y="21"/>
                    <a:pt x="14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48"/>
            <p:cNvSpPr/>
            <p:nvPr/>
          </p:nvSpPr>
          <p:spPr>
            <a:xfrm>
              <a:off x="1386335" y="3458459"/>
              <a:ext cx="583466" cy="517872"/>
            </a:xfrm>
            <a:custGeom>
              <a:avLst/>
              <a:gdLst/>
              <a:ahLst/>
              <a:cxnLst/>
              <a:rect l="l" t="t" r="r" b="b"/>
              <a:pathLst>
                <a:path w="7810" h="6932" extrusionOk="0">
                  <a:moveTo>
                    <a:pt x="87" y="0"/>
                  </a:moveTo>
                  <a:cubicBezTo>
                    <a:pt x="70" y="0"/>
                    <a:pt x="54" y="5"/>
                    <a:pt x="40" y="14"/>
                  </a:cubicBezTo>
                  <a:cubicBezTo>
                    <a:pt x="6" y="36"/>
                    <a:pt x="1" y="82"/>
                    <a:pt x="24" y="121"/>
                  </a:cubicBezTo>
                  <a:lnTo>
                    <a:pt x="4596" y="6559"/>
                  </a:lnTo>
                  <a:cubicBezTo>
                    <a:pt x="4607" y="6577"/>
                    <a:pt x="4630" y="6588"/>
                    <a:pt x="4647" y="6588"/>
                  </a:cubicBezTo>
                  <a:lnTo>
                    <a:pt x="7719" y="6931"/>
                  </a:lnTo>
                  <a:lnTo>
                    <a:pt x="7731" y="6931"/>
                  </a:lnTo>
                  <a:cubicBezTo>
                    <a:pt x="7770" y="6931"/>
                    <a:pt x="7799" y="6903"/>
                    <a:pt x="7804" y="6869"/>
                  </a:cubicBezTo>
                  <a:cubicBezTo>
                    <a:pt x="7809" y="6824"/>
                    <a:pt x="7781" y="6791"/>
                    <a:pt x="7736" y="6785"/>
                  </a:cubicBezTo>
                  <a:lnTo>
                    <a:pt x="4697" y="6442"/>
                  </a:lnTo>
                  <a:lnTo>
                    <a:pt x="148" y="31"/>
                  </a:lnTo>
                  <a:cubicBezTo>
                    <a:pt x="135" y="11"/>
                    <a:pt x="111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48"/>
            <p:cNvSpPr/>
            <p:nvPr/>
          </p:nvSpPr>
          <p:spPr>
            <a:xfrm>
              <a:off x="1075557" y="3932170"/>
              <a:ext cx="915765" cy="343281"/>
            </a:xfrm>
            <a:custGeom>
              <a:avLst/>
              <a:gdLst/>
              <a:ahLst/>
              <a:cxnLst/>
              <a:rect l="l" t="t" r="r" b="b"/>
              <a:pathLst>
                <a:path w="12258" h="4595" extrusionOk="0">
                  <a:moveTo>
                    <a:pt x="85" y="0"/>
                  </a:moveTo>
                  <a:cubicBezTo>
                    <a:pt x="66" y="0"/>
                    <a:pt x="48" y="7"/>
                    <a:pt x="34" y="21"/>
                  </a:cubicBezTo>
                  <a:cubicBezTo>
                    <a:pt x="0" y="49"/>
                    <a:pt x="0" y="95"/>
                    <a:pt x="29" y="129"/>
                  </a:cubicBezTo>
                  <a:cubicBezTo>
                    <a:pt x="187" y="298"/>
                    <a:pt x="3970" y="4277"/>
                    <a:pt x="5711" y="4543"/>
                  </a:cubicBezTo>
                  <a:cubicBezTo>
                    <a:pt x="5966" y="4577"/>
                    <a:pt x="6281" y="4594"/>
                    <a:pt x="6636" y="4594"/>
                  </a:cubicBezTo>
                  <a:cubicBezTo>
                    <a:pt x="8683" y="4594"/>
                    <a:pt x="12026" y="4041"/>
                    <a:pt x="12190" y="4019"/>
                  </a:cubicBezTo>
                  <a:cubicBezTo>
                    <a:pt x="12229" y="4007"/>
                    <a:pt x="12258" y="3973"/>
                    <a:pt x="12251" y="3928"/>
                  </a:cubicBezTo>
                  <a:cubicBezTo>
                    <a:pt x="12246" y="3892"/>
                    <a:pt x="12212" y="3865"/>
                    <a:pt x="12177" y="3865"/>
                  </a:cubicBezTo>
                  <a:cubicBezTo>
                    <a:pt x="12173" y="3865"/>
                    <a:pt x="12170" y="3866"/>
                    <a:pt x="12167" y="3866"/>
                  </a:cubicBezTo>
                  <a:cubicBezTo>
                    <a:pt x="12123" y="3875"/>
                    <a:pt x="8681" y="4444"/>
                    <a:pt x="6626" y="4444"/>
                  </a:cubicBezTo>
                  <a:cubicBezTo>
                    <a:pt x="6283" y="4444"/>
                    <a:pt x="5978" y="4428"/>
                    <a:pt x="5734" y="4391"/>
                  </a:cubicBezTo>
                  <a:cubicBezTo>
                    <a:pt x="4043" y="4137"/>
                    <a:pt x="175" y="67"/>
                    <a:pt x="141" y="21"/>
                  </a:cubicBezTo>
                  <a:cubicBezTo>
                    <a:pt x="124" y="7"/>
                    <a:pt x="104" y="0"/>
                    <a:pt x="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48"/>
            <p:cNvSpPr/>
            <p:nvPr/>
          </p:nvSpPr>
          <p:spPr>
            <a:xfrm>
              <a:off x="1753665" y="3444937"/>
              <a:ext cx="242202" cy="1110527"/>
            </a:xfrm>
            <a:custGeom>
              <a:avLst/>
              <a:gdLst/>
              <a:ahLst/>
              <a:cxnLst/>
              <a:rect l="l" t="t" r="r" b="b"/>
              <a:pathLst>
                <a:path w="3242" h="14865" extrusionOk="0">
                  <a:moveTo>
                    <a:pt x="83" y="1"/>
                  </a:moveTo>
                  <a:cubicBezTo>
                    <a:pt x="67" y="1"/>
                    <a:pt x="52" y="5"/>
                    <a:pt x="40" y="14"/>
                  </a:cubicBezTo>
                  <a:cubicBezTo>
                    <a:pt x="6" y="43"/>
                    <a:pt x="1" y="89"/>
                    <a:pt x="28" y="122"/>
                  </a:cubicBezTo>
                  <a:cubicBezTo>
                    <a:pt x="46" y="149"/>
                    <a:pt x="2018" y="2613"/>
                    <a:pt x="2307" y="3600"/>
                  </a:cubicBezTo>
                  <a:cubicBezTo>
                    <a:pt x="2593" y="4593"/>
                    <a:pt x="2470" y="5923"/>
                    <a:pt x="2470" y="5934"/>
                  </a:cubicBezTo>
                  <a:cubicBezTo>
                    <a:pt x="2464" y="5946"/>
                    <a:pt x="2470" y="5957"/>
                    <a:pt x="2470" y="5968"/>
                  </a:cubicBezTo>
                  <a:cubicBezTo>
                    <a:pt x="2476" y="5974"/>
                    <a:pt x="2666" y="6532"/>
                    <a:pt x="2830" y="7783"/>
                  </a:cubicBezTo>
                  <a:cubicBezTo>
                    <a:pt x="2989" y="9030"/>
                    <a:pt x="3022" y="10383"/>
                    <a:pt x="3056" y="11583"/>
                  </a:cubicBezTo>
                  <a:lnTo>
                    <a:pt x="3056" y="11679"/>
                  </a:lnTo>
                  <a:cubicBezTo>
                    <a:pt x="3090" y="12909"/>
                    <a:pt x="3056" y="14769"/>
                    <a:pt x="3056" y="14786"/>
                  </a:cubicBezTo>
                  <a:cubicBezTo>
                    <a:pt x="3056" y="14830"/>
                    <a:pt x="3090" y="14864"/>
                    <a:pt x="3129" y="14864"/>
                  </a:cubicBezTo>
                  <a:lnTo>
                    <a:pt x="3135" y="14864"/>
                  </a:lnTo>
                  <a:cubicBezTo>
                    <a:pt x="3174" y="14864"/>
                    <a:pt x="3208" y="14830"/>
                    <a:pt x="3208" y="14791"/>
                  </a:cubicBezTo>
                  <a:cubicBezTo>
                    <a:pt x="3208" y="14775"/>
                    <a:pt x="3242" y="12909"/>
                    <a:pt x="3208" y="11674"/>
                  </a:cubicBezTo>
                  <a:lnTo>
                    <a:pt x="3202" y="11577"/>
                  </a:lnTo>
                  <a:cubicBezTo>
                    <a:pt x="3174" y="10377"/>
                    <a:pt x="3135" y="9019"/>
                    <a:pt x="2978" y="7767"/>
                  </a:cubicBezTo>
                  <a:cubicBezTo>
                    <a:pt x="2830" y="6600"/>
                    <a:pt x="2650" y="6035"/>
                    <a:pt x="2616" y="5934"/>
                  </a:cubicBezTo>
                  <a:cubicBezTo>
                    <a:pt x="2633" y="5771"/>
                    <a:pt x="2734" y="4531"/>
                    <a:pt x="2453" y="3561"/>
                  </a:cubicBezTo>
                  <a:cubicBezTo>
                    <a:pt x="2154" y="2540"/>
                    <a:pt x="226" y="133"/>
                    <a:pt x="142" y="26"/>
                  </a:cubicBezTo>
                  <a:cubicBezTo>
                    <a:pt x="128" y="10"/>
                    <a:pt x="105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48"/>
            <p:cNvSpPr/>
            <p:nvPr/>
          </p:nvSpPr>
          <p:spPr>
            <a:xfrm>
              <a:off x="1955372" y="3963994"/>
              <a:ext cx="120130" cy="267528"/>
            </a:xfrm>
            <a:custGeom>
              <a:avLst/>
              <a:gdLst/>
              <a:ahLst/>
              <a:cxnLst/>
              <a:rect l="l" t="t" r="r" b="b"/>
              <a:pathLst>
                <a:path w="1608" h="3581" extrusionOk="0">
                  <a:moveTo>
                    <a:pt x="0" y="1"/>
                  </a:moveTo>
                  <a:lnTo>
                    <a:pt x="351" y="3581"/>
                  </a:lnTo>
                  <a:cubicBezTo>
                    <a:pt x="351" y="3581"/>
                    <a:pt x="1264" y="3248"/>
                    <a:pt x="1433" y="2003"/>
                  </a:cubicBezTo>
                  <a:cubicBezTo>
                    <a:pt x="1608" y="757"/>
                    <a:pt x="1004" y="91"/>
                    <a:pt x="1004" y="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48"/>
            <p:cNvSpPr/>
            <p:nvPr/>
          </p:nvSpPr>
          <p:spPr>
            <a:xfrm>
              <a:off x="1796621" y="1804244"/>
              <a:ext cx="631876" cy="631502"/>
            </a:xfrm>
            <a:custGeom>
              <a:avLst/>
              <a:gdLst/>
              <a:ahLst/>
              <a:cxnLst/>
              <a:rect l="l" t="t" r="r" b="b"/>
              <a:pathLst>
                <a:path w="8458" h="8453" extrusionOk="0">
                  <a:moveTo>
                    <a:pt x="4229" y="1"/>
                  </a:moveTo>
                  <a:cubicBezTo>
                    <a:pt x="1895" y="1"/>
                    <a:pt x="1" y="1890"/>
                    <a:pt x="1" y="4229"/>
                  </a:cubicBezTo>
                  <a:cubicBezTo>
                    <a:pt x="1" y="5266"/>
                    <a:pt x="378" y="6220"/>
                    <a:pt x="1004" y="6957"/>
                  </a:cubicBezTo>
                  <a:lnTo>
                    <a:pt x="626" y="7584"/>
                  </a:lnTo>
                  <a:lnTo>
                    <a:pt x="1680" y="7600"/>
                  </a:lnTo>
                  <a:cubicBezTo>
                    <a:pt x="2391" y="8136"/>
                    <a:pt x="3270" y="8452"/>
                    <a:pt x="4229" y="8452"/>
                  </a:cubicBezTo>
                  <a:cubicBezTo>
                    <a:pt x="6563" y="8452"/>
                    <a:pt x="8458" y="6563"/>
                    <a:pt x="8458" y="4229"/>
                  </a:cubicBezTo>
                  <a:cubicBezTo>
                    <a:pt x="8458" y="1890"/>
                    <a:pt x="6563" y="1"/>
                    <a:pt x="422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48"/>
            <p:cNvSpPr/>
            <p:nvPr/>
          </p:nvSpPr>
          <p:spPr>
            <a:xfrm>
              <a:off x="2005873" y="1915183"/>
              <a:ext cx="252437" cy="342310"/>
            </a:xfrm>
            <a:custGeom>
              <a:avLst/>
              <a:gdLst/>
              <a:ahLst/>
              <a:cxnLst/>
              <a:rect l="l" t="t" r="r" b="b"/>
              <a:pathLst>
                <a:path w="3379" h="4582" extrusionOk="0">
                  <a:moveTo>
                    <a:pt x="1632" y="1"/>
                  </a:moveTo>
                  <a:cubicBezTo>
                    <a:pt x="976" y="1"/>
                    <a:pt x="308" y="390"/>
                    <a:pt x="24" y="991"/>
                  </a:cubicBezTo>
                  <a:cubicBezTo>
                    <a:pt x="1" y="1041"/>
                    <a:pt x="24" y="1098"/>
                    <a:pt x="75" y="1121"/>
                  </a:cubicBezTo>
                  <a:cubicBezTo>
                    <a:pt x="87" y="1126"/>
                    <a:pt x="100" y="1129"/>
                    <a:pt x="113" y="1129"/>
                  </a:cubicBezTo>
                  <a:cubicBezTo>
                    <a:pt x="148" y="1129"/>
                    <a:pt x="182" y="1108"/>
                    <a:pt x="198" y="1075"/>
                  </a:cubicBezTo>
                  <a:cubicBezTo>
                    <a:pt x="450" y="540"/>
                    <a:pt x="1043" y="193"/>
                    <a:pt x="1626" y="193"/>
                  </a:cubicBezTo>
                  <a:cubicBezTo>
                    <a:pt x="1749" y="193"/>
                    <a:pt x="1872" y="208"/>
                    <a:pt x="1991" y="241"/>
                  </a:cubicBezTo>
                  <a:cubicBezTo>
                    <a:pt x="2680" y="426"/>
                    <a:pt x="3175" y="1171"/>
                    <a:pt x="3079" y="1870"/>
                  </a:cubicBezTo>
                  <a:cubicBezTo>
                    <a:pt x="2981" y="2552"/>
                    <a:pt x="2324" y="3113"/>
                    <a:pt x="1643" y="3113"/>
                  </a:cubicBezTo>
                  <a:cubicBezTo>
                    <a:pt x="1620" y="3113"/>
                    <a:pt x="1597" y="3112"/>
                    <a:pt x="1574" y="3111"/>
                  </a:cubicBezTo>
                  <a:cubicBezTo>
                    <a:pt x="1570" y="3110"/>
                    <a:pt x="1565" y="3109"/>
                    <a:pt x="1561" y="3109"/>
                  </a:cubicBezTo>
                  <a:cubicBezTo>
                    <a:pt x="1541" y="3109"/>
                    <a:pt x="1520" y="3119"/>
                    <a:pt x="1507" y="3133"/>
                  </a:cubicBezTo>
                  <a:cubicBezTo>
                    <a:pt x="1484" y="3150"/>
                    <a:pt x="1473" y="3179"/>
                    <a:pt x="1473" y="3206"/>
                  </a:cubicBezTo>
                  <a:lnTo>
                    <a:pt x="1473" y="4486"/>
                  </a:lnTo>
                  <a:cubicBezTo>
                    <a:pt x="1473" y="4542"/>
                    <a:pt x="1518" y="4582"/>
                    <a:pt x="1569" y="4582"/>
                  </a:cubicBezTo>
                  <a:cubicBezTo>
                    <a:pt x="1625" y="4582"/>
                    <a:pt x="1671" y="4542"/>
                    <a:pt x="1671" y="4486"/>
                  </a:cubicBezTo>
                  <a:lnTo>
                    <a:pt x="1671" y="3302"/>
                  </a:lnTo>
                  <a:cubicBezTo>
                    <a:pt x="2436" y="3296"/>
                    <a:pt x="3159" y="2671"/>
                    <a:pt x="3266" y="1899"/>
                  </a:cubicBezTo>
                  <a:cubicBezTo>
                    <a:pt x="3378" y="1098"/>
                    <a:pt x="2831" y="269"/>
                    <a:pt x="2043" y="54"/>
                  </a:cubicBezTo>
                  <a:cubicBezTo>
                    <a:pt x="1909" y="18"/>
                    <a:pt x="1771" y="1"/>
                    <a:pt x="1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2110014" y="2291103"/>
              <a:ext cx="35486" cy="35934"/>
            </a:xfrm>
            <a:custGeom>
              <a:avLst/>
              <a:gdLst/>
              <a:ahLst/>
              <a:cxnLst/>
              <a:rect l="l" t="t" r="r" b="b"/>
              <a:pathLst>
                <a:path w="475" h="481" extrusionOk="0">
                  <a:moveTo>
                    <a:pt x="237" y="0"/>
                  </a:moveTo>
                  <a:cubicBezTo>
                    <a:pt x="107" y="0"/>
                    <a:pt x="1" y="109"/>
                    <a:pt x="1" y="244"/>
                  </a:cubicBezTo>
                  <a:cubicBezTo>
                    <a:pt x="1" y="372"/>
                    <a:pt x="107" y="481"/>
                    <a:pt x="237" y="481"/>
                  </a:cubicBezTo>
                  <a:cubicBezTo>
                    <a:pt x="373" y="481"/>
                    <a:pt x="474" y="372"/>
                    <a:pt x="474" y="244"/>
                  </a:cubicBezTo>
                  <a:cubicBezTo>
                    <a:pt x="474" y="109"/>
                    <a:pt x="373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1310388" y="2679650"/>
              <a:ext cx="242202" cy="228306"/>
            </a:xfrm>
            <a:custGeom>
              <a:avLst/>
              <a:gdLst/>
              <a:ahLst/>
              <a:cxnLst/>
              <a:rect l="l" t="t" r="r" b="b"/>
              <a:pathLst>
                <a:path w="3242" h="3056" extrusionOk="0">
                  <a:moveTo>
                    <a:pt x="1427" y="0"/>
                  </a:moveTo>
                  <a:cubicBezTo>
                    <a:pt x="1016" y="0"/>
                    <a:pt x="610" y="158"/>
                    <a:pt x="322" y="479"/>
                  </a:cubicBezTo>
                  <a:cubicBezTo>
                    <a:pt x="215" y="593"/>
                    <a:pt x="130" y="721"/>
                    <a:pt x="69" y="857"/>
                  </a:cubicBezTo>
                  <a:cubicBezTo>
                    <a:pt x="113" y="986"/>
                    <a:pt x="142" y="1122"/>
                    <a:pt x="147" y="1269"/>
                  </a:cubicBezTo>
                  <a:lnTo>
                    <a:pt x="147" y="1308"/>
                  </a:lnTo>
                  <a:cubicBezTo>
                    <a:pt x="147" y="1506"/>
                    <a:pt x="102" y="1702"/>
                    <a:pt x="1" y="1866"/>
                  </a:cubicBezTo>
                  <a:cubicBezTo>
                    <a:pt x="79" y="2154"/>
                    <a:pt x="243" y="2419"/>
                    <a:pt x="485" y="2639"/>
                  </a:cubicBezTo>
                  <a:cubicBezTo>
                    <a:pt x="801" y="2915"/>
                    <a:pt x="1190" y="3055"/>
                    <a:pt x="1573" y="3055"/>
                  </a:cubicBezTo>
                  <a:cubicBezTo>
                    <a:pt x="1985" y="3055"/>
                    <a:pt x="2391" y="2898"/>
                    <a:pt x="2679" y="2582"/>
                  </a:cubicBezTo>
                  <a:cubicBezTo>
                    <a:pt x="3242" y="1967"/>
                    <a:pt x="3169" y="999"/>
                    <a:pt x="2515" y="417"/>
                  </a:cubicBezTo>
                  <a:cubicBezTo>
                    <a:pt x="2200" y="141"/>
                    <a:pt x="1810" y="0"/>
                    <a:pt x="1427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815655" y="2232534"/>
              <a:ext cx="805795" cy="1153409"/>
            </a:xfrm>
            <a:custGeom>
              <a:avLst/>
              <a:gdLst/>
              <a:ahLst/>
              <a:cxnLst/>
              <a:rect l="l" t="t" r="r" b="b"/>
              <a:pathLst>
                <a:path w="10786" h="15439" extrusionOk="0">
                  <a:moveTo>
                    <a:pt x="8485" y="0"/>
                  </a:moveTo>
                  <a:cubicBezTo>
                    <a:pt x="8095" y="0"/>
                    <a:pt x="7702" y="53"/>
                    <a:pt x="7319" y="102"/>
                  </a:cubicBezTo>
                  <a:cubicBezTo>
                    <a:pt x="6208" y="243"/>
                    <a:pt x="5160" y="807"/>
                    <a:pt x="4438" y="1658"/>
                  </a:cubicBezTo>
                  <a:cubicBezTo>
                    <a:pt x="3711" y="2509"/>
                    <a:pt x="3310" y="3633"/>
                    <a:pt x="3344" y="4749"/>
                  </a:cubicBezTo>
                  <a:cubicBezTo>
                    <a:pt x="3361" y="5317"/>
                    <a:pt x="3479" y="5915"/>
                    <a:pt x="3255" y="6440"/>
                  </a:cubicBezTo>
                  <a:cubicBezTo>
                    <a:pt x="2922" y="7201"/>
                    <a:pt x="2025" y="7489"/>
                    <a:pt x="1376" y="8002"/>
                  </a:cubicBezTo>
                  <a:cubicBezTo>
                    <a:pt x="406" y="8767"/>
                    <a:pt x="0" y="10167"/>
                    <a:pt x="406" y="11327"/>
                  </a:cubicBezTo>
                  <a:cubicBezTo>
                    <a:pt x="582" y="11824"/>
                    <a:pt x="887" y="12308"/>
                    <a:pt x="796" y="12827"/>
                  </a:cubicBezTo>
                  <a:cubicBezTo>
                    <a:pt x="751" y="13104"/>
                    <a:pt x="582" y="13352"/>
                    <a:pt x="502" y="13628"/>
                  </a:cubicBezTo>
                  <a:cubicBezTo>
                    <a:pt x="283" y="14356"/>
                    <a:pt x="830" y="15257"/>
                    <a:pt x="1563" y="15438"/>
                  </a:cubicBezTo>
                  <a:cubicBezTo>
                    <a:pt x="1455" y="14789"/>
                    <a:pt x="1772" y="14085"/>
                    <a:pt x="2172" y="13565"/>
                  </a:cubicBezTo>
                  <a:cubicBezTo>
                    <a:pt x="2578" y="13053"/>
                    <a:pt x="3203" y="12714"/>
                    <a:pt x="3857" y="12664"/>
                  </a:cubicBezTo>
                  <a:cubicBezTo>
                    <a:pt x="3928" y="12658"/>
                    <a:pt x="3999" y="12656"/>
                    <a:pt x="4070" y="12656"/>
                  </a:cubicBezTo>
                  <a:cubicBezTo>
                    <a:pt x="4494" y="12656"/>
                    <a:pt x="4916" y="12747"/>
                    <a:pt x="5345" y="12771"/>
                  </a:cubicBezTo>
                  <a:cubicBezTo>
                    <a:pt x="5412" y="12776"/>
                    <a:pt x="5481" y="12778"/>
                    <a:pt x="5549" y="12778"/>
                  </a:cubicBezTo>
                  <a:cubicBezTo>
                    <a:pt x="5985" y="12778"/>
                    <a:pt x="6430" y="12677"/>
                    <a:pt x="6732" y="12371"/>
                  </a:cubicBezTo>
                  <a:cubicBezTo>
                    <a:pt x="7031" y="12077"/>
                    <a:pt x="7138" y="11632"/>
                    <a:pt x="7099" y="11215"/>
                  </a:cubicBezTo>
                  <a:cubicBezTo>
                    <a:pt x="7049" y="10685"/>
                    <a:pt x="6783" y="10099"/>
                    <a:pt x="7077" y="9647"/>
                  </a:cubicBezTo>
                  <a:cubicBezTo>
                    <a:pt x="7257" y="9376"/>
                    <a:pt x="7590" y="9253"/>
                    <a:pt x="7866" y="9079"/>
                  </a:cubicBezTo>
                  <a:cubicBezTo>
                    <a:pt x="8559" y="8639"/>
                    <a:pt x="8948" y="7759"/>
                    <a:pt x="8808" y="6948"/>
                  </a:cubicBezTo>
                  <a:cubicBezTo>
                    <a:pt x="8701" y="6355"/>
                    <a:pt x="8339" y="5837"/>
                    <a:pt x="8113" y="5278"/>
                  </a:cubicBezTo>
                  <a:cubicBezTo>
                    <a:pt x="7889" y="4715"/>
                    <a:pt x="7809" y="4010"/>
                    <a:pt x="8215" y="3558"/>
                  </a:cubicBezTo>
                  <a:cubicBezTo>
                    <a:pt x="8626" y="3097"/>
                    <a:pt x="9349" y="3097"/>
                    <a:pt x="9890" y="2792"/>
                  </a:cubicBezTo>
                  <a:cubicBezTo>
                    <a:pt x="10408" y="2493"/>
                    <a:pt x="10786" y="1895"/>
                    <a:pt x="10747" y="1298"/>
                  </a:cubicBezTo>
                  <a:cubicBezTo>
                    <a:pt x="10442" y="971"/>
                    <a:pt x="10115" y="667"/>
                    <a:pt x="9760" y="391"/>
                  </a:cubicBezTo>
                  <a:cubicBezTo>
                    <a:pt x="9573" y="250"/>
                    <a:pt x="9377" y="108"/>
                    <a:pt x="9151" y="63"/>
                  </a:cubicBezTo>
                  <a:cubicBezTo>
                    <a:pt x="8932" y="18"/>
                    <a:pt x="8709" y="0"/>
                    <a:pt x="8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5" name="Google Shape;455;p48"/>
          <p:cNvSpPr/>
          <p:nvPr/>
        </p:nvSpPr>
        <p:spPr>
          <a:xfrm rot="-900035">
            <a:off x="4225558" y="2314271"/>
            <a:ext cx="460181" cy="419311"/>
          </a:xfrm>
          <a:custGeom>
            <a:avLst/>
            <a:gdLst/>
            <a:ahLst/>
            <a:cxnLst/>
            <a:rect l="l" t="t" r="r" b="b"/>
            <a:pathLst>
              <a:path w="7026" h="6402" extrusionOk="0">
                <a:moveTo>
                  <a:pt x="5897" y="1"/>
                </a:moveTo>
                <a:lnTo>
                  <a:pt x="3643" y="2025"/>
                </a:lnTo>
                <a:lnTo>
                  <a:pt x="1202" y="69"/>
                </a:lnTo>
                <a:lnTo>
                  <a:pt x="2656" y="2600"/>
                </a:lnTo>
                <a:lnTo>
                  <a:pt x="0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2" y="4348"/>
                </a:lnTo>
                <a:lnTo>
                  <a:pt x="5165" y="6401"/>
                </a:lnTo>
                <a:lnTo>
                  <a:pt x="4263" y="3823"/>
                </a:lnTo>
                <a:lnTo>
                  <a:pt x="7026" y="4444"/>
                </a:lnTo>
                <a:lnTo>
                  <a:pt x="7026" y="4444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48"/>
          <p:cNvSpPr/>
          <p:nvPr/>
        </p:nvSpPr>
        <p:spPr>
          <a:xfrm>
            <a:off x="5212925" y="427200"/>
            <a:ext cx="2019589" cy="528600"/>
          </a:xfrm>
          <a:custGeom>
            <a:avLst/>
            <a:gdLst/>
            <a:ahLst/>
            <a:cxnLst/>
            <a:rect l="l" t="t" r="r" b="b"/>
            <a:pathLst>
              <a:path w="65635" h="21144" extrusionOk="0">
                <a:moveTo>
                  <a:pt x="0" y="14720"/>
                </a:moveTo>
                <a:cubicBezTo>
                  <a:pt x="7593" y="11465"/>
                  <a:pt x="22705" y="9103"/>
                  <a:pt x="20700" y="1088"/>
                </a:cubicBezTo>
                <a:cubicBezTo>
                  <a:pt x="19631" y="-3185"/>
                  <a:pt x="9168" y="7017"/>
                  <a:pt x="11612" y="10681"/>
                </a:cubicBezTo>
                <a:cubicBezTo>
                  <a:pt x="14822" y="15492"/>
                  <a:pt x="23088" y="9191"/>
                  <a:pt x="28778" y="8156"/>
                </a:cubicBezTo>
                <a:cubicBezTo>
                  <a:pt x="30328" y="7874"/>
                  <a:pt x="32141" y="6634"/>
                  <a:pt x="32312" y="7146"/>
                </a:cubicBezTo>
                <a:cubicBezTo>
                  <a:pt x="33836" y="11718"/>
                  <a:pt x="21943" y="18119"/>
                  <a:pt x="26254" y="20273"/>
                </a:cubicBezTo>
                <a:cubicBezTo>
                  <a:pt x="32968" y="23628"/>
                  <a:pt x="40658" y="15875"/>
                  <a:pt x="47459" y="12700"/>
                </a:cubicBezTo>
                <a:cubicBezTo>
                  <a:pt x="50789" y="11145"/>
                  <a:pt x="54457" y="8950"/>
                  <a:pt x="58061" y="9671"/>
                </a:cubicBezTo>
                <a:cubicBezTo>
                  <a:pt x="59555" y="9970"/>
                  <a:pt x="56367" y="13263"/>
                  <a:pt x="57557" y="14215"/>
                </a:cubicBezTo>
                <a:cubicBezTo>
                  <a:pt x="59660" y="15897"/>
                  <a:pt x="62942" y="14215"/>
                  <a:pt x="65635" y="14215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Google Shape;391;p47"/>
          <p:cNvSpPr txBox="1"/>
          <p:nvPr/>
        </p:nvSpPr>
        <p:spPr>
          <a:xfrm>
            <a:off x="98074" y="4563516"/>
            <a:ext cx="871514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/>
            </a:r>
            <a:b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</a:br>
            <a:r>
              <a:rPr lang="en" sz="1000" b="1" dirty="0" smtClean="0">
                <a:solidFill>
                  <a:schemeClr val="accent1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ЗАЕДНО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НЕНАНАСИЛИЕТО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 |  </a:t>
            </a:r>
            <a:r>
              <a:rPr lang="en" sz="16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НЕНАТОРМОЗАВУЧИЛИЩЕ </a:t>
            </a:r>
            <a:r>
              <a:rPr lang="en" sz="10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ДАБЪДЕМДОБРИ</a:t>
            </a:r>
            <a:endParaRPr sz="1000" b="1" dirty="0">
              <a:solidFill>
                <a:schemeClr val="tx1">
                  <a:lumMod val="10000"/>
                </a:schemeClr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9"/>
          <p:cNvSpPr txBox="1">
            <a:spLocks noGrp="1"/>
          </p:cNvSpPr>
          <p:nvPr>
            <p:ph type="subTitle" idx="1"/>
          </p:nvPr>
        </p:nvSpPr>
        <p:spPr>
          <a:xfrm>
            <a:off x="960075" y="1961825"/>
            <a:ext cx="2579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dirty="0" err="1"/>
              <a:t>С</a:t>
            </a:r>
            <a:r>
              <a:rPr lang="en-US" dirty="0" smtClean="0"/>
              <a:t>ъздаване </a:t>
            </a:r>
            <a:r>
              <a:rPr lang="en-US" dirty="0"/>
              <a:t>на образователна среда без тормоз</a:t>
            </a:r>
            <a:endParaRPr dirty="0"/>
          </a:p>
        </p:txBody>
      </p:sp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3782625" y="1540125"/>
            <a:ext cx="8214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 dirty="0"/>
          </a:p>
        </p:txBody>
      </p:sp>
      <p:sp>
        <p:nvSpPr>
          <p:cNvPr id="463" name="Google Shape;463;p49"/>
          <p:cNvSpPr txBox="1">
            <a:spLocks noGrp="1"/>
          </p:cNvSpPr>
          <p:nvPr>
            <p:ph type="title" idx="2"/>
          </p:nvPr>
        </p:nvSpPr>
        <p:spPr>
          <a:xfrm>
            <a:off x="136575" y="1583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Цели за промяна</a:t>
            </a:r>
            <a:endParaRPr dirty="0"/>
          </a:p>
        </p:txBody>
      </p:sp>
      <p:sp>
        <p:nvSpPr>
          <p:cNvPr id="464" name="Google Shape;464;p49"/>
          <p:cNvSpPr txBox="1">
            <a:spLocks noGrp="1"/>
          </p:cNvSpPr>
          <p:nvPr>
            <p:ph type="subTitle" idx="3"/>
          </p:nvPr>
        </p:nvSpPr>
        <p:spPr>
          <a:xfrm>
            <a:off x="955175" y="1540125"/>
            <a:ext cx="25794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Цел:</a:t>
            </a:r>
            <a:endParaRPr dirty="0"/>
          </a:p>
        </p:txBody>
      </p:sp>
      <p:sp>
        <p:nvSpPr>
          <p:cNvPr id="465" name="Google Shape;465;p49"/>
          <p:cNvSpPr txBox="1">
            <a:spLocks noGrp="1"/>
          </p:cNvSpPr>
          <p:nvPr>
            <p:ph type="subTitle" idx="5"/>
          </p:nvPr>
        </p:nvSpPr>
        <p:spPr>
          <a:xfrm>
            <a:off x="969575" y="3476474"/>
            <a:ext cx="2579400" cy="1078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dirty="0" err="1"/>
              <a:t>П</a:t>
            </a:r>
            <a:r>
              <a:rPr lang="en-US" dirty="0" smtClean="0"/>
              <a:t>одобряване </a:t>
            </a:r>
            <a:r>
              <a:rPr lang="en-US" dirty="0"/>
              <a:t>на комуникацията и намаляване на случаите на насилие</a:t>
            </a:r>
            <a:endParaRPr dirty="0"/>
          </a:p>
        </p:txBody>
      </p:sp>
      <p:sp>
        <p:nvSpPr>
          <p:cNvPr id="466" name="Google Shape;466;p49"/>
          <p:cNvSpPr txBox="1">
            <a:spLocks noGrp="1"/>
          </p:cNvSpPr>
          <p:nvPr>
            <p:ph type="subTitle" idx="6"/>
          </p:nvPr>
        </p:nvSpPr>
        <p:spPr>
          <a:xfrm>
            <a:off x="964675" y="3054775"/>
            <a:ext cx="25794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Цел:</a:t>
            </a:r>
            <a:endParaRPr dirty="0"/>
          </a:p>
        </p:txBody>
      </p:sp>
      <p:cxnSp>
        <p:nvCxnSpPr>
          <p:cNvPr id="467" name="Google Shape;467;p49"/>
          <p:cNvCxnSpPr/>
          <p:nvPr/>
        </p:nvCxnSpPr>
        <p:spPr>
          <a:xfrm>
            <a:off x="3627375" y="1563025"/>
            <a:ext cx="0" cy="984300"/>
          </a:xfrm>
          <a:prstGeom prst="straightConnector1">
            <a:avLst/>
          </a:prstGeom>
          <a:noFill/>
          <a:ln w="19050" cap="rnd" cmpd="sng">
            <a:solidFill>
              <a:srgbClr val="072E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8" name="Google Shape;468;p49"/>
          <p:cNvSpPr txBox="1">
            <a:spLocks noGrp="1"/>
          </p:cNvSpPr>
          <p:nvPr>
            <p:ph type="title" idx="4"/>
          </p:nvPr>
        </p:nvSpPr>
        <p:spPr>
          <a:xfrm>
            <a:off x="3793629" y="3054775"/>
            <a:ext cx="8214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 dirty="0"/>
          </a:p>
        </p:txBody>
      </p:sp>
      <p:cxnSp>
        <p:nvCxnSpPr>
          <p:cNvPr id="469" name="Google Shape;469;p49"/>
          <p:cNvCxnSpPr/>
          <p:nvPr/>
        </p:nvCxnSpPr>
        <p:spPr>
          <a:xfrm>
            <a:off x="3627375" y="3070213"/>
            <a:ext cx="0" cy="1397709"/>
          </a:xfrm>
          <a:prstGeom prst="straightConnector1">
            <a:avLst/>
          </a:prstGeom>
          <a:noFill/>
          <a:ln w="19050" cap="rnd" cmpd="sng">
            <a:solidFill>
              <a:srgbClr val="072E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49"/>
          <p:cNvSpPr txBox="1">
            <a:spLocks noGrp="1"/>
          </p:cNvSpPr>
          <p:nvPr>
            <p:ph type="title" idx="7"/>
          </p:nvPr>
        </p:nvSpPr>
        <p:spPr>
          <a:xfrm>
            <a:off x="7663621" y="2419419"/>
            <a:ext cx="8187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</p:txBody>
      </p:sp>
      <p:sp>
        <p:nvSpPr>
          <p:cNvPr id="471" name="Google Shape;471;p49"/>
          <p:cNvSpPr txBox="1">
            <a:spLocks noGrp="1"/>
          </p:cNvSpPr>
          <p:nvPr>
            <p:ph type="subTitle" idx="8"/>
          </p:nvPr>
        </p:nvSpPr>
        <p:spPr>
          <a:xfrm>
            <a:off x="4852075" y="2617018"/>
            <a:ext cx="2579400" cy="1168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Подобряване на </a:t>
            </a:r>
            <a:r>
              <a:rPr lang="ru-RU" dirty="0" smtClean="0"/>
              <a:t>психологическата </a:t>
            </a:r>
            <a:r>
              <a:rPr lang="ru-RU" dirty="0"/>
              <a:t>п</a:t>
            </a:r>
            <a:r>
              <a:rPr lang="ru-RU" dirty="0" smtClean="0"/>
              <a:t>одкрепа </a:t>
            </a:r>
            <a:r>
              <a:rPr lang="ru-RU" dirty="0"/>
              <a:t>и </a:t>
            </a:r>
            <a:r>
              <a:rPr lang="ru-RU" dirty="0" smtClean="0"/>
              <a:t>емоционалното </a:t>
            </a:r>
            <a:r>
              <a:rPr lang="ru-RU" dirty="0"/>
              <a:t>з</a:t>
            </a:r>
            <a:r>
              <a:rPr lang="ru-RU" dirty="0" smtClean="0"/>
              <a:t>драве</a:t>
            </a:r>
            <a:endParaRPr dirty="0"/>
          </a:p>
        </p:txBody>
      </p:sp>
      <p:sp>
        <p:nvSpPr>
          <p:cNvPr id="472" name="Google Shape;472;p49"/>
          <p:cNvSpPr txBox="1">
            <a:spLocks noGrp="1"/>
          </p:cNvSpPr>
          <p:nvPr>
            <p:ph type="subTitle" idx="9"/>
          </p:nvPr>
        </p:nvSpPr>
        <p:spPr>
          <a:xfrm>
            <a:off x="4847175" y="2195319"/>
            <a:ext cx="25794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Цел:</a:t>
            </a:r>
            <a:endParaRPr dirty="0"/>
          </a:p>
        </p:txBody>
      </p:sp>
      <p:cxnSp>
        <p:nvCxnSpPr>
          <p:cNvPr id="476" name="Google Shape;476;p49"/>
          <p:cNvCxnSpPr/>
          <p:nvPr/>
        </p:nvCxnSpPr>
        <p:spPr>
          <a:xfrm>
            <a:off x="7510126" y="2218219"/>
            <a:ext cx="24187" cy="1513124"/>
          </a:xfrm>
          <a:prstGeom prst="straightConnector1">
            <a:avLst/>
          </a:prstGeom>
          <a:noFill/>
          <a:ln w="19050" cap="rnd" cmpd="sng">
            <a:solidFill>
              <a:srgbClr val="072E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49"/>
          <p:cNvSpPr/>
          <p:nvPr/>
        </p:nvSpPr>
        <p:spPr>
          <a:xfrm>
            <a:off x="3988575" y="434312"/>
            <a:ext cx="1931200" cy="493675"/>
          </a:xfrm>
          <a:custGeom>
            <a:avLst/>
            <a:gdLst/>
            <a:ahLst/>
            <a:cxnLst/>
            <a:rect l="l" t="t" r="r" b="b"/>
            <a:pathLst>
              <a:path w="77248" h="19747" extrusionOk="0">
                <a:moveTo>
                  <a:pt x="0" y="14867"/>
                </a:moveTo>
                <a:cubicBezTo>
                  <a:pt x="4248" y="14867"/>
                  <a:pt x="8134" y="11255"/>
                  <a:pt x="10603" y="7799"/>
                </a:cubicBezTo>
                <a:cubicBezTo>
                  <a:pt x="11841" y="6067"/>
                  <a:pt x="14526" y="787"/>
                  <a:pt x="12622" y="1740"/>
                </a:cubicBezTo>
                <a:cubicBezTo>
                  <a:pt x="8247" y="3930"/>
                  <a:pt x="3124" y="10953"/>
                  <a:pt x="6059" y="14867"/>
                </a:cubicBezTo>
                <a:cubicBezTo>
                  <a:pt x="9638" y="19639"/>
                  <a:pt x="17567" y="7932"/>
                  <a:pt x="23225" y="9818"/>
                </a:cubicBezTo>
                <a:cubicBezTo>
                  <a:pt x="25868" y="10699"/>
                  <a:pt x="24097" y="18210"/>
                  <a:pt x="26759" y="17391"/>
                </a:cubicBezTo>
                <a:cubicBezTo>
                  <a:pt x="34096" y="15133"/>
                  <a:pt x="40105" y="9499"/>
                  <a:pt x="47459" y="7294"/>
                </a:cubicBezTo>
                <a:cubicBezTo>
                  <a:pt x="50379" y="6419"/>
                  <a:pt x="48722" y="13345"/>
                  <a:pt x="48469" y="16382"/>
                </a:cubicBezTo>
                <a:cubicBezTo>
                  <a:pt x="48399" y="17220"/>
                  <a:pt x="48469" y="19747"/>
                  <a:pt x="48469" y="18906"/>
                </a:cubicBezTo>
                <a:cubicBezTo>
                  <a:pt x="48469" y="15356"/>
                  <a:pt x="52433" y="6335"/>
                  <a:pt x="49479" y="8304"/>
                </a:cubicBezTo>
                <a:cubicBezTo>
                  <a:pt x="43456" y="12319"/>
                  <a:pt x="36010" y="14538"/>
                  <a:pt x="28779" y="14867"/>
                </a:cubicBezTo>
                <a:cubicBezTo>
                  <a:pt x="26930" y="14951"/>
                  <a:pt x="24706" y="15978"/>
                  <a:pt x="23225" y="14867"/>
                </a:cubicBezTo>
                <a:cubicBezTo>
                  <a:pt x="19095" y="11769"/>
                  <a:pt x="23182" y="1074"/>
                  <a:pt x="28274" y="225"/>
                </a:cubicBezTo>
                <a:cubicBezTo>
                  <a:pt x="33661" y="-673"/>
                  <a:pt x="37021" y="6871"/>
                  <a:pt x="41906" y="9313"/>
                </a:cubicBezTo>
                <a:cubicBezTo>
                  <a:pt x="48837" y="12778"/>
                  <a:pt x="57381" y="8304"/>
                  <a:pt x="65130" y="8304"/>
                </a:cubicBezTo>
                <a:cubicBezTo>
                  <a:pt x="66259" y="8304"/>
                  <a:pt x="68320" y="8700"/>
                  <a:pt x="68160" y="9818"/>
                </a:cubicBezTo>
                <a:cubicBezTo>
                  <a:pt x="67980" y="11074"/>
                  <a:pt x="66481" y="12724"/>
                  <a:pt x="66645" y="12847"/>
                </a:cubicBezTo>
                <a:cubicBezTo>
                  <a:pt x="69476" y="14970"/>
                  <a:pt x="74082" y="13923"/>
                  <a:pt x="77248" y="12343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391;p47"/>
          <p:cNvSpPr txBox="1"/>
          <p:nvPr/>
        </p:nvSpPr>
        <p:spPr>
          <a:xfrm>
            <a:off x="-69236" y="4555400"/>
            <a:ext cx="871514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/>
            </a:r>
            <a:b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</a:br>
            <a:r>
              <a:rPr lang="en" sz="1000" b="1" dirty="0" smtClean="0">
                <a:solidFill>
                  <a:schemeClr val="accent1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ЗАЕДНО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НЕНАНАСИЛИЕТО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 |  </a:t>
            </a:r>
            <a:r>
              <a:rPr lang="en" sz="16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НЕНАТОРМОЗАВУЧИЛИЩЕ </a:t>
            </a:r>
            <a:r>
              <a:rPr lang="en" sz="10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ДАБЪДЕМДОБРИ</a:t>
            </a:r>
            <a:endParaRPr sz="1000" b="1" dirty="0">
              <a:solidFill>
                <a:schemeClr val="tx1">
                  <a:lumMod val="10000"/>
                </a:schemeClr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0"/>
          <p:cNvSpPr txBox="1">
            <a:spLocks noGrp="1"/>
          </p:cNvSpPr>
          <p:nvPr>
            <p:ph type="subTitle" idx="1"/>
          </p:nvPr>
        </p:nvSpPr>
        <p:spPr>
          <a:xfrm>
            <a:off x="1914249" y="3544725"/>
            <a:ext cx="432889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Ще създадем силни съобщения</a:t>
            </a:r>
            <a:endParaRPr dirty="0"/>
          </a:p>
        </p:txBody>
      </p:sp>
      <p:sp>
        <p:nvSpPr>
          <p:cNvPr id="485" name="Google Shape;485;p50"/>
          <p:cNvSpPr txBox="1">
            <a:spLocks noGrp="1"/>
          </p:cNvSpPr>
          <p:nvPr>
            <p:ph type="title"/>
          </p:nvPr>
        </p:nvSpPr>
        <p:spPr>
          <a:xfrm>
            <a:off x="1914250" y="893025"/>
            <a:ext cx="5739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Какво ще направим?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486" name="Google Shape;486;p50"/>
          <p:cNvCxnSpPr/>
          <p:nvPr/>
        </p:nvCxnSpPr>
        <p:spPr>
          <a:xfrm>
            <a:off x="1659525" y="1028750"/>
            <a:ext cx="0" cy="3286800"/>
          </a:xfrm>
          <a:prstGeom prst="straightConnector1">
            <a:avLst/>
          </a:prstGeom>
          <a:noFill/>
          <a:ln w="19050" cap="rnd" cmpd="sng">
            <a:solidFill>
              <a:srgbClr val="072E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50"/>
          <p:cNvSpPr/>
          <p:nvPr/>
        </p:nvSpPr>
        <p:spPr>
          <a:xfrm>
            <a:off x="5835872" y="893025"/>
            <a:ext cx="1967850" cy="465825"/>
          </a:xfrm>
          <a:custGeom>
            <a:avLst/>
            <a:gdLst/>
            <a:ahLst/>
            <a:cxnLst/>
            <a:rect l="l" t="t" r="r" b="b"/>
            <a:pathLst>
              <a:path w="78714" h="18633" extrusionOk="0">
                <a:moveTo>
                  <a:pt x="0" y="12485"/>
                </a:moveTo>
                <a:cubicBezTo>
                  <a:pt x="3259" y="7273"/>
                  <a:pt x="7425" y="0"/>
                  <a:pt x="13572" y="0"/>
                </a:cubicBezTo>
                <a:cubicBezTo>
                  <a:pt x="16737" y="0"/>
                  <a:pt x="10925" y="5905"/>
                  <a:pt x="8686" y="8143"/>
                </a:cubicBezTo>
                <a:cubicBezTo>
                  <a:pt x="7940" y="8889"/>
                  <a:pt x="6311" y="11603"/>
                  <a:pt x="7057" y="10857"/>
                </a:cubicBezTo>
                <a:cubicBezTo>
                  <a:pt x="9795" y="8119"/>
                  <a:pt x="12612" y="5025"/>
                  <a:pt x="16286" y="3800"/>
                </a:cubicBezTo>
                <a:cubicBezTo>
                  <a:pt x="16994" y="3564"/>
                  <a:pt x="18221" y="2549"/>
                  <a:pt x="18457" y="3257"/>
                </a:cubicBezTo>
                <a:cubicBezTo>
                  <a:pt x="20147" y="8329"/>
                  <a:pt x="12992" y="12671"/>
                  <a:pt x="11943" y="17914"/>
                </a:cubicBezTo>
                <a:cubicBezTo>
                  <a:pt x="11581" y="19724"/>
                  <a:pt x="15644" y="17476"/>
                  <a:pt x="17372" y="16828"/>
                </a:cubicBezTo>
                <a:cubicBezTo>
                  <a:pt x="21225" y="15383"/>
                  <a:pt x="31028" y="11151"/>
                  <a:pt x="35286" y="9228"/>
                </a:cubicBezTo>
                <a:cubicBezTo>
                  <a:pt x="39158" y="7479"/>
                  <a:pt x="39018" y="7186"/>
                  <a:pt x="42886" y="5428"/>
                </a:cubicBezTo>
                <a:cubicBezTo>
                  <a:pt x="44871" y="4526"/>
                  <a:pt x="49027" y="2722"/>
                  <a:pt x="48314" y="3257"/>
                </a:cubicBezTo>
                <a:cubicBezTo>
                  <a:pt x="44624" y="6025"/>
                  <a:pt x="40406" y="8656"/>
                  <a:pt x="35829" y="9228"/>
                </a:cubicBezTo>
                <a:cubicBezTo>
                  <a:pt x="34522" y="9391"/>
                  <a:pt x="31710" y="9421"/>
                  <a:pt x="32029" y="8143"/>
                </a:cubicBezTo>
                <a:cubicBezTo>
                  <a:pt x="33405" y="2630"/>
                  <a:pt x="43175" y="5428"/>
                  <a:pt x="48857" y="5428"/>
                </a:cubicBezTo>
                <a:cubicBezTo>
                  <a:pt x="50174" y="5428"/>
                  <a:pt x="53246" y="5336"/>
                  <a:pt x="52657" y="6514"/>
                </a:cubicBezTo>
                <a:cubicBezTo>
                  <a:pt x="51556" y="8715"/>
                  <a:pt x="43233" y="8009"/>
                  <a:pt x="45600" y="8685"/>
                </a:cubicBezTo>
                <a:cubicBezTo>
                  <a:pt x="56215" y="11716"/>
                  <a:pt x="67675" y="8143"/>
                  <a:pt x="78714" y="8143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Google Shape;391;p47"/>
          <p:cNvSpPr txBox="1"/>
          <p:nvPr/>
        </p:nvSpPr>
        <p:spPr>
          <a:xfrm>
            <a:off x="-69236" y="4555400"/>
            <a:ext cx="871514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/>
            </a:r>
            <a:br>
              <a:rPr lang="en" sz="800" dirty="0">
                <a:solidFill>
                  <a:srgbClr val="191919"/>
                </a:solidFill>
                <a:latin typeface="Epilogue Medium"/>
                <a:ea typeface="Epilogue Medium"/>
                <a:cs typeface="Epilogue Medium"/>
                <a:sym typeface="Epilogue Medium"/>
              </a:rPr>
            </a:br>
            <a:r>
              <a:rPr lang="en" sz="1000" b="1" dirty="0" smtClean="0">
                <a:solidFill>
                  <a:schemeClr val="accent1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ЗАЕДНО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НЕНАНАСИЛИЕТО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 |  </a:t>
            </a:r>
            <a:r>
              <a:rPr lang="en" sz="16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НЕНАТОРМОЗАВУЧИЛИЩЕ </a:t>
            </a:r>
            <a:r>
              <a:rPr lang="en" sz="1000" b="1" dirty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| </a:t>
            </a:r>
            <a:r>
              <a:rPr lang="bg-BG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 sz="1000" b="1" dirty="0" smtClean="0">
                <a:solidFill>
                  <a:schemeClr val="accent1"/>
                </a:solidFill>
                <a:latin typeface="Epilogue"/>
                <a:ea typeface="Epilogue"/>
                <a:cs typeface="Epilogue"/>
                <a:sym typeface="Epilogue"/>
              </a:rPr>
              <a:t>#</a:t>
            </a:r>
            <a:r>
              <a:rPr lang="bg-BG" sz="1000" b="1" dirty="0" smtClean="0">
                <a:solidFill>
                  <a:schemeClr val="tx1">
                    <a:lumMod val="10000"/>
                  </a:schemeClr>
                </a:solidFill>
                <a:latin typeface="Epilogue"/>
                <a:ea typeface="Epilogue"/>
                <a:cs typeface="Epilogue"/>
                <a:sym typeface="Epilogue"/>
              </a:rPr>
              <a:t>ДАБЪДЕМДОБРИ</a:t>
            </a:r>
            <a:endParaRPr sz="1000" b="1" dirty="0">
              <a:solidFill>
                <a:schemeClr val="tx1">
                  <a:lumMod val="10000"/>
                </a:schemeClr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"/>
          <p:cNvSpPr txBox="1">
            <a:spLocks noGrp="1"/>
          </p:cNvSpPr>
          <p:nvPr>
            <p:ph type="subTitle" idx="1"/>
          </p:nvPr>
        </p:nvSpPr>
        <p:spPr>
          <a:xfrm>
            <a:off x="-352473" y="-2484"/>
            <a:ext cx="5923841" cy="2093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За да постигнем визуална ефективност, ще създадем брошури, плакати и листовки, които подчертават важността на уважението и разнообразието в училище. Тези материали ще бъдат разпространявани в училище и в общността.</a:t>
            </a:r>
          </a:p>
        </p:txBody>
      </p:sp>
      <p:grpSp>
        <p:nvGrpSpPr>
          <p:cNvPr id="501" name="Google Shape;501;p51"/>
          <p:cNvGrpSpPr/>
          <p:nvPr/>
        </p:nvGrpSpPr>
        <p:grpSpPr>
          <a:xfrm>
            <a:off x="0" y="2807612"/>
            <a:ext cx="3142292" cy="2335888"/>
            <a:chOff x="3000850" y="2807625"/>
            <a:chExt cx="3142292" cy="2335888"/>
          </a:xfrm>
        </p:grpSpPr>
        <p:sp>
          <p:nvSpPr>
            <p:cNvPr id="502" name="Google Shape;502;p51"/>
            <p:cNvSpPr/>
            <p:nvPr/>
          </p:nvSpPr>
          <p:spPr>
            <a:xfrm>
              <a:off x="3000850" y="3655892"/>
              <a:ext cx="3142292" cy="1485513"/>
            </a:xfrm>
            <a:custGeom>
              <a:avLst/>
              <a:gdLst/>
              <a:ahLst/>
              <a:cxnLst/>
              <a:rect l="l" t="t" r="r" b="b"/>
              <a:pathLst>
                <a:path w="41722" h="19724" extrusionOk="0">
                  <a:moveTo>
                    <a:pt x="10775" y="0"/>
                  </a:moveTo>
                  <a:cubicBezTo>
                    <a:pt x="10158" y="0"/>
                    <a:pt x="9542" y="100"/>
                    <a:pt x="8960" y="307"/>
                  </a:cubicBezTo>
                  <a:cubicBezTo>
                    <a:pt x="7263" y="905"/>
                    <a:pt x="5933" y="2315"/>
                    <a:pt x="5189" y="3949"/>
                  </a:cubicBezTo>
                  <a:cubicBezTo>
                    <a:pt x="4444" y="5584"/>
                    <a:pt x="4247" y="7428"/>
                    <a:pt x="4364" y="9221"/>
                  </a:cubicBezTo>
                  <a:cubicBezTo>
                    <a:pt x="4432" y="10202"/>
                    <a:pt x="4551" y="11318"/>
                    <a:pt x="3891" y="12050"/>
                  </a:cubicBezTo>
                  <a:cubicBezTo>
                    <a:pt x="3333" y="12666"/>
                    <a:pt x="2420" y="12778"/>
                    <a:pt x="1699" y="13190"/>
                  </a:cubicBezTo>
                  <a:cubicBezTo>
                    <a:pt x="588" y="13827"/>
                    <a:pt x="18" y="15162"/>
                    <a:pt x="13" y="16442"/>
                  </a:cubicBezTo>
                  <a:cubicBezTo>
                    <a:pt x="1" y="17582"/>
                    <a:pt x="385" y="18687"/>
                    <a:pt x="864" y="19724"/>
                  </a:cubicBezTo>
                  <a:lnTo>
                    <a:pt x="41196" y="19724"/>
                  </a:lnTo>
                  <a:cubicBezTo>
                    <a:pt x="41519" y="18732"/>
                    <a:pt x="41721" y="17699"/>
                    <a:pt x="41506" y="16697"/>
                  </a:cubicBezTo>
                  <a:cubicBezTo>
                    <a:pt x="41150" y="14988"/>
                    <a:pt x="39478" y="13677"/>
                    <a:pt x="37746" y="13677"/>
                  </a:cubicBezTo>
                  <a:cubicBezTo>
                    <a:pt x="37643" y="13677"/>
                    <a:pt x="37540" y="13682"/>
                    <a:pt x="37436" y="13692"/>
                  </a:cubicBezTo>
                  <a:cubicBezTo>
                    <a:pt x="37052" y="13728"/>
                    <a:pt x="36627" y="13809"/>
                    <a:pt x="36234" y="13809"/>
                  </a:cubicBezTo>
                  <a:cubicBezTo>
                    <a:pt x="35839" y="13809"/>
                    <a:pt x="35476" y="13727"/>
                    <a:pt x="35221" y="13432"/>
                  </a:cubicBezTo>
                  <a:cubicBezTo>
                    <a:pt x="34809" y="12953"/>
                    <a:pt x="34972" y="12232"/>
                    <a:pt x="35147" y="11623"/>
                  </a:cubicBezTo>
                  <a:cubicBezTo>
                    <a:pt x="35802" y="9300"/>
                    <a:pt x="36078" y="6554"/>
                    <a:pt x="34516" y="4722"/>
                  </a:cubicBezTo>
                  <a:cubicBezTo>
                    <a:pt x="33532" y="3568"/>
                    <a:pt x="31990" y="3044"/>
                    <a:pt x="30460" y="3044"/>
                  </a:cubicBezTo>
                  <a:cubicBezTo>
                    <a:pt x="30122" y="3044"/>
                    <a:pt x="29784" y="3070"/>
                    <a:pt x="29453" y="3120"/>
                  </a:cubicBezTo>
                  <a:cubicBezTo>
                    <a:pt x="27621" y="3391"/>
                    <a:pt x="25953" y="4304"/>
                    <a:pt x="24379" y="5274"/>
                  </a:cubicBezTo>
                  <a:cubicBezTo>
                    <a:pt x="23166" y="6025"/>
                    <a:pt x="21833" y="6850"/>
                    <a:pt x="20452" y="6850"/>
                  </a:cubicBezTo>
                  <a:cubicBezTo>
                    <a:pt x="20216" y="6850"/>
                    <a:pt x="19978" y="6826"/>
                    <a:pt x="19739" y="6773"/>
                  </a:cubicBezTo>
                  <a:cubicBezTo>
                    <a:pt x="18538" y="6509"/>
                    <a:pt x="17614" y="5545"/>
                    <a:pt x="16903" y="4535"/>
                  </a:cubicBezTo>
                  <a:cubicBezTo>
                    <a:pt x="16193" y="3526"/>
                    <a:pt x="15613" y="2410"/>
                    <a:pt x="14728" y="1559"/>
                  </a:cubicBezTo>
                  <a:cubicBezTo>
                    <a:pt x="13680" y="551"/>
                    <a:pt x="12224" y="0"/>
                    <a:pt x="10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51"/>
            <p:cNvSpPr/>
            <p:nvPr/>
          </p:nvSpPr>
          <p:spPr>
            <a:xfrm>
              <a:off x="5265699" y="4817619"/>
              <a:ext cx="857009" cy="323779"/>
            </a:xfrm>
            <a:custGeom>
              <a:avLst/>
              <a:gdLst/>
              <a:ahLst/>
              <a:cxnLst/>
              <a:rect l="l" t="t" r="r" b="b"/>
              <a:pathLst>
                <a:path w="11379" h="4299" extrusionOk="0">
                  <a:moveTo>
                    <a:pt x="8965" y="1"/>
                  </a:moveTo>
                  <a:cubicBezTo>
                    <a:pt x="8662" y="1"/>
                    <a:pt x="8357" y="42"/>
                    <a:pt x="8069" y="116"/>
                  </a:cubicBezTo>
                  <a:cubicBezTo>
                    <a:pt x="6823" y="432"/>
                    <a:pt x="5724" y="1300"/>
                    <a:pt x="5137" y="2444"/>
                  </a:cubicBezTo>
                  <a:cubicBezTo>
                    <a:pt x="4973" y="1824"/>
                    <a:pt x="4710" y="1158"/>
                    <a:pt x="4140" y="854"/>
                  </a:cubicBezTo>
                  <a:cubicBezTo>
                    <a:pt x="3923" y="739"/>
                    <a:pt x="3684" y="691"/>
                    <a:pt x="3440" y="691"/>
                  </a:cubicBezTo>
                  <a:cubicBezTo>
                    <a:pt x="3062" y="691"/>
                    <a:pt x="2670" y="806"/>
                    <a:pt x="2324" y="967"/>
                  </a:cubicBezTo>
                  <a:cubicBezTo>
                    <a:pt x="1366" y="1412"/>
                    <a:pt x="75" y="2467"/>
                    <a:pt x="13" y="3617"/>
                  </a:cubicBezTo>
                  <a:cubicBezTo>
                    <a:pt x="1" y="3853"/>
                    <a:pt x="52" y="4079"/>
                    <a:pt x="143" y="4299"/>
                  </a:cubicBezTo>
                  <a:lnTo>
                    <a:pt x="10939" y="4299"/>
                  </a:lnTo>
                  <a:cubicBezTo>
                    <a:pt x="11130" y="3905"/>
                    <a:pt x="11231" y="3465"/>
                    <a:pt x="11283" y="3031"/>
                  </a:cubicBezTo>
                  <a:cubicBezTo>
                    <a:pt x="11379" y="2224"/>
                    <a:pt x="11306" y="1334"/>
                    <a:pt x="10770" y="725"/>
                  </a:cubicBezTo>
                  <a:cubicBezTo>
                    <a:pt x="10328" y="212"/>
                    <a:pt x="9652" y="1"/>
                    <a:pt x="8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51"/>
            <p:cNvSpPr/>
            <p:nvPr/>
          </p:nvSpPr>
          <p:spPr>
            <a:xfrm>
              <a:off x="3055679" y="4775895"/>
              <a:ext cx="865897" cy="365504"/>
            </a:xfrm>
            <a:custGeom>
              <a:avLst/>
              <a:gdLst/>
              <a:ahLst/>
              <a:cxnLst/>
              <a:rect l="l" t="t" r="r" b="b"/>
              <a:pathLst>
                <a:path w="11497" h="4853" extrusionOk="0">
                  <a:moveTo>
                    <a:pt x="1560" y="0"/>
                  </a:moveTo>
                  <a:cubicBezTo>
                    <a:pt x="1107" y="0"/>
                    <a:pt x="668" y="291"/>
                    <a:pt x="418" y="676"/>
                  </a:cubicBezTo>
                  <a:cubicBezTo>
                    <a:pt x="136" y="1115"/>
                    <a:pt x="51" y="1651"/>
                    <a:pt x="35" y="2169"/>
                  </a:cubicBezTo>
                  <a:cubicBezTo>
                    <a:pt x="1" y="3083"/>
                    <a:pt x="152" y="4002"/>
                    <a:pt x="480" y="4853"/>
                  </a:cubicBezTo>
                  <a:lnTo>
                    <a:pt x="11496" y="4853"/>
                  </a:lnTo>
                  <a:cubicBezTo>
                    <a:pt x="11260" y="3585"/>
                    <a:pt x="10729" y="2344"/>
                    <a:pt x="9793" y="1459"/>
                  </a:cubicBezTo>
                  <a:cubicBezTo>
                    <a:pt x="9071" y="779"/>
                    <a:pt x="8087" y="350"/>
                    <a:pt x="7108" y="350"/>
                  </a:cubicBezTo>
                  <a:cubicBezTo>
                    <a:pt x="6788" y="350"/>
                    <a:pt x="6467" y="396"/>
                    <a:pt x="6157" y="494"/>
                  </a:cubicBezTo>
                  <a:cubicBezTo>
                    <a:pt x="4906" y="895"/>
                    <a:pt x="3969" y="2266"/>
                    <a:pt x="4263" y="3546"/>
                  </a:cubicBezTo>
                  <a:cubicBezTo>
                    <a:pt x="3907" y="2666"/>
                    <a:pt x="3462" y="1814"/>
                    <a:pt x="2933" y="1019"/>
                  </a:cubicBezTo>
                  <a:cubicBezTo>
                    <a:pt x="2639" y="574"/>
                    <a:pt x="2267" y="106"/>
                    <a:pt x="1737" y="15"/>
                  </a:cubicBezTo>
                  <a:cubicBezTo>
                    <a:pt x="1678" y="5"/>
                    <a:pt x="1619" y="0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51"/>
            <p:cNvSpPr/>
            <p:nvPr/>
          </p:nvSpPr>
          <p:spPr>
            <a:xfrm>
              <a:off x="4238639" y="2807625"/>
              <a:ext cx="1084536" cy="1499597"/>
            </a:xfrm>
            <a:custGeom>
              <a:avLst/>
              <a:gdLst/>
              <a:ahLst/>
              <a:cxnLst/>
              <a:rect l="l" t="t" r="r" b="b"/>
              <a:pathLst>
                <a:path w="14400" h="19911" extrusionOk="0">
                  <a:moveTo>
                    <a:pt x="5616" y="0"/>
                  </a:moveTo>
                  <a:cubicBezTo>
                    <a:pt x="4874" y="0"/>
                    <a:pt x="4133" y="44"/>
                    <a:pt x="3395" y="131"/>
                  </a:cubicBezTo>
                  <a:cubicBezTo>
                    <a:pt x="2966" y="183"/>
                    <a:pt x="2526" y="250"/>
                    <a:pt x="2144" y="464"/>
                  </a:cubicBezTo>
                  <a:lnTo>
                    <a:pt x="1681" y="898"/>
                  </a:lnTo>
                  <a:cubicBezTo>
                    <a:pt x="0" y="4094"/>
                    <a:pt x="12" y="7979"/>
                    <a:pt x="1010" y="11447"/>
                  </a:cubicBezTo>
                  <a:cubicBezTo>
                    <a:pt x="1624" y="13571"/>
                    <a:pt x="2617" y="15624"/>
                    <a:pt x="4166" y="17197"/>
                  </a:cubicBezTo>
                  <a:cubicBezTo>
                    <a:pt x="5272" y="18319"/>
                    <a:pt x="6648" y="19170"/>
                    <a:pt x="8142" y="19667"/>
                  </a:cubicBezTo>
                  <a:cubicBezTo>
                    <a:pt x="8549" y="19802"/>
                    <a:pt x="8977" y="19911"/>
                    <a:pt x="9408" y="19911"/>
                  </a:cubicBezTo>
                  <a:cubicBezTo>
                    <a:pt x="9495" y="19911"/>
                    <a:pt x="9582" y="19906"/>
                    <a:pt x="9669" y="19897"/>
                  </a:cubicBezTo>
                  <a:cubicBezTo>
                    <a:pt x="10205" y="19836"/>
                    <a:pt x="10702" y="19582"/>
                    <a:pt x="11158" y="19295"/>
                  </a:cubicBezTo>
                  <a:cubicBezTo>
                    <a:pt x="12974" y="18138"/>
                    <a:pt x="14371" y="16176"/>
                    <a:pt x="14394" y="14029"/>
                  </a:cubicBezTo>
                  <a:cubicBezTo>
                    <a:pt x="14400" y="13510"/>
                    <a:pt x="14327" y="12980"/>
                    <a:pt x="14101" y="12512"/>
                  </a:cubicBezTo>
                  <a:cubicBezTo>
                    <a:pt x="13604" y="11486"/>
                    <a:pt x="12488" y="10927"/>
                    <a:pt x="11423" y="10516"/>
                  </a:cubicBezTo>
                  <a:cubicBezTo>
                    <a:pt x="10791" y="10274"/>
                    <a:pt x="10052" y="9952"/>
                    <a:pt x="9917" y="9287"/>
                  </a:cubicBezTo>
                  <a:cubicBezTo>
                    <a:pt x="9799" y="8700"/>
                    <a:pt x="10228" y="8148"/>
                    <a:pt x="10679" y="7753"/>
                  </a:cubicBezTo>
                  <a:cubicBezTo>
                    <a:pt x="11135" y="7365"/>
                    <a:pt x="11665" y="7003"/>
                    <a:pt x="11873" y="6441"/>
                  </a:cubicBezTo>
                  <a:cubicBezTo>
                    <a:pt x="12066" y="5926"/>
                    <a:pt x="11913" y="5307"/>
                    <a:pt x="11514" y="4940"/>
                  </a:cubicBezTo>
                  <a:cubicBezTo>
                    <a:pt x="10999" y="4461"/>
                    <a:pt x="10109" y="4336"/>
                    <a:pt x="9906" y="3667"/>
                  </a:cubicBezTo>
                  <a:cubicBezTo>
                    <a:pt x="9714" y="3058"/>
                    <a:pt x="10255" y="2460"/>
                    <a:pt x="10267" y="1822"/>
                  </a:cubicBezTo>
                  <a:cubicBezTo>
                    <a:pt x="10278" y="1304"/>
                    <a:pt x="9917" y="831"/>
                    <a:pt x="9466" y="565"/>
                  </a:cubicBezTo>
                  <a:cubicBezTo>
                    <a:pt x="9021" y="300"/>
                    <a:pt x="8491" y="210"/>
                    <a:pt x="7978" y="149"/>
                  </a:cubicBezTo>
                  <a:cubicBezTo>
                    <a:pt x="7193" y="50"/>
                    <a:pt x="6404" y="0"/>
                    <a:pt x="561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51"/>
            <p:cNvSpPr/>
            <p:nvPr/>
          </p:nvSpPr>
          <p:spPr>
            <a:xfrm>
              <a:off x="3595380" y="3910004"/>
              <a:ext cx="1758379" cy="1233509"/>
            </a:xfrm>
            <a:custGeom>
              <a:avLst/>
              <a:gdLst/>
              <a:ahLst/>
              <a:cxnLst/>
              <a:rect l="l" t="t" r="r" b="b"/>
              <a:pathLst>
                <a:path w="23347" h="16378" extrusionOk="0">
                  <a:moveTo>
                    <a:pt x="9652" y="0"/>
                  </a:moveTo>
                  <a:cubicBezTo>
                    <a:pt x="9652" y="0"/>
                    <a:pt x="9449" y="23"/>
                    <a:pt x="9111" y="73"/>
                  </a:cubicBezTo>
                  <a:lnTo>
                    <a:pt x="9100" y="73"/>
                  </a:lnTo>
                  <a:cubicBezTo>
                    <a:pt x="7589" y="305"/>
                    <a:pt x="3412" y="1140"/>
                    <a:pt x="2221" y="3513"/>
                  </a:cubicBezTo>
                  <a:cubicBezTo>
                    <a:pt x="2182" y="3591"/>
                    <a:pt x="2137" y="3682"/>
                    <a:pt x="2103" y="3778"/>
                  </a:cubicBezTo>
                  <a:cubicBezTo>
                    <a:pt x="1003" y="6365"/>
                    <a:pt x="266" y="13508"/>
                    <a:pt x="1" y="16378"/>
                  </a:cubicBezTo>
                  <a:lnTo>
                    <a:pt x="23347" y="16378"/>
                  </a:lnTo>
                  <a:cubicBezTo>
                    <a:pt x="23341" y="16220"/>
                    <a:pt x="23336" y="16045"/>
                    <a:pt x="23329" y="15865"/>
                  </a:cubicBezTo>
                  <a:cubicBezTo>
                    <a:pt x="23227" y="12618"/>
                    <a:pt x="22839" y="5706"/>
                    <a:pt x="21447" y="3135"/>
                  </a:cubicBezTo>
                  <a:cubicBezTo>
                    <a:pt x="21232" y="2735"/>
                    <a:pt x="20990" y="2441"/>
                    <a:pt x="20724" y="2278"/>
                  </a:cubicBezTo>
                  <a:cubicBezTo>
                    <a:pt x="20099" y="1900"/>
                    <a:pt x="19389" y="1579"/>
                    <a:pt x="18678" y="1320"/>
                  </a:cubicBezTo>
                  <a:cubicBezTo>
                    <a:pt x="16880" y="654"/>
                    <a:pt x="15059" y="344"/>
                    <a:pt x="14484" y="253"/>
                  </a:cubicBezTo>
                  <a:cubicBezTo>
                    <a:pt x="14461" y="253"/>
                    <a:pt x="14445" y="248"/>
                    <a:pt x="14427" y="248"/>
                  </a:cubicBezTo>
                  <a:cubicBezTo>
                    <a:pt x="14343" y="237"/>
                    <a:pt x="14297" y="232"/>
                    <a:pt x="14297" y="232"/>
                  </a:cubicBezTo>
                  <a:lnTo>
                    <a:pt x="13079" y="170"/>
                  </a:lnTo>
                  <a:lnTo>
                    <a:pt x="11315" y="84"/>
                  </a:lnTo>
                  <a:lnTo>
                    <a:pt x="10875" y="63"/>
                  </a:lnTo>
                  <a:lnTo>
                    <a:pt x="10870" y="63"/>
                  </a:lnTo>
                  <a:lnTo>
                    <a:pt x="9652" y="0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51"/>
            <p:cNvSpPr/>
            <p:nvPr/>
          </p:nvSpPr>
          <p:spPr>
            <a:xfrm>
              <a:off x="4277727" y="3563482"/>
              <a:ext cx="460325" cy="610428"/>
            </a:xfrm>
            <a:custGeom>
              <a:avLst/>
              <a:gdLst/>
              <a:ahLst/>
              <a:cxnLst/>
              <a:rect l="l" t="t" r="r" b="b"/>
              <a:pathLst>
                <a:path w="6112" h="8105" extrusionOk="0">
                  <a:moveTo>
                    <a:pt x="1" y="1"/>
                  </a:moveTo>
                  <a:lnTo>
                    <a:pt x="1" y="4601"/>
                  </a:lnTo>
                  <a:cubicBezTo>
                    <a:pt x="1" y="4601"/>
                    <a:pt x="2707" y="8104"/>
                    <a:pt x="4308" y="8104"/>
                  </a:cubicBezTo>
                  <a:cubicBezTo>
                    <a:pt x="4400" y="8104"/>
                    <a:pt x="4489" y="8093"/>
                    <a:pt x="4573" y="8068"/>
                  </a:cubicBezTo>
                  <a:cubicBezTo>
                    <a:pt x="6111" y="7612"/>
                    <a:pt x="5289" y="4511"/>
                    <a:pt x="5289" y="4511"/>
                  </a:cubicBezTo>
                  <a:lnTo>
                    <a:pt x="5317" y="4235"/>
                  </a:lnTo>
                  <a:lnTo>
                    <a:pt x="5502" y="2408"/>
                  </a:lnTo>
                  <a:lnTo>
                    <a:pt x="5650" y="9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51"/>
            <p:cNvSpPr/>
            <p:nvPr/>
          </p:nvSpPr>
          <p:spPr>
            <a:xfrm>
              <a:off x="4526113" y="3848848"/>
              <a:ext cx="166446" cy="324834"/>
            </a:xfrm>
            <a:custGeom>
              <a:avLst/>
              <a:gdLst/>
              <a:ahLst/>
              <a:cxnLst/>
              <a:rect l="l" t="t" r="r" b="b"/>
              <a:pathLst>
                <a:path w="2210" h="4313" extrusionOk="0">
                  <a:moveTo>
                    <a:pt x="864" y="1"/>
                  </a:moveTo>
                  <a:cubicBezTo>
                    <a:pt x="851" y="130"/>
                    <a:pt x="841" y="237"/>
                    <a:pt x="835" y="310"/>
                  </a:cubicBezTo>
                  <a:cubicBezTo>
                    <a:pt x="773" y="959"/>
                    <a:pt x="316" y="2774"/>
                    <a:pt x="0" y="3987"/>
                  </a:cubicBezTo>
                  <a:cubicBezTo>
                    <a:pt x="362" y="4190"/>
                    <a:pt x="705" y="4313"/>
                    <a:pt x="1004" y="4313"/>
                  </a:cubicBezTo>
                  <a:cubicBezTo>
                    <a:pt x="1100" y="4313"/>
                    <a:pt x="1190" y="4302"/>
                    <a:pt x="1275" y="4279"/>
                  </a:cubicBezTo>
                  <a:cubicBezTo>
                    <a:pt x="2019" y="4060"/>
                    <a:pt x="2210" y="3214"/>
                    <a:pt x="2210" y="2408"/>
                  </a:cubicBezTo>
                  <a:cubicBezTo>
                    <a:pt x="2210" y="1546"/>
                    <a:pt x="1991" y="722"/>
                    <a:pt x="1991" y="722"/>
                  </a:cubicBezTo>
                  <a:lnTo>
                    <a:pt x="2019" y="463"/>
                  </a:lnTo>
                  <a:lnTo>
                    <a:pt x="2019" y="440"/>
                  </a:lnTo>
                  <a:cubicBezTo>
                    <a:pt x="1619" y="333"/>
                    <a:pt x="1236" y="181"/>
                    <a:pt x="864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51"/>
            <p:cNvSpPr/>
            <p:nvPr/>
          </p:nvSpPr>
          <p:spPr>
            <a:xfrm>
              <a:off x="4391452" y="3706203"/>
              <a:ext cx="300733" cy="176237"/>
            </a:xfrm>
            <a:custGeom>
              <a:avLst/>
              <a:gdLst/>
              <a:ahLst/>
              <a:cxnLst/>
              <a:rect l="l" t="t" r="r" b="b"/>
              <a:pathLst>
                <a:path w="3993" h="2340" extrusionOk="0">
                  <a:moveTo>
                    <a:pt x="1" y="0"/>
                  </a:moveTo>
                  <a:lnTo>
                    <a:pt x="1" y="0"/>
                  </a:lnTo>
                  <a:cubicBezTo>
                    <a:pt x="1101" y="998"/>
                    <a:pt x="2340" y="1934"/>
                    <a:pt x="3807" y="2340"/>
                  </a:cubicBezTo>
                  <a:lnTo>
                    <a:pt x="3992" y="513"/>
                  </a:lnTo>
                  <a:cubicBezTo>
                    <a:pt x="2639" y="508"/>
                    <a:pt x="1298" y="3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51"/>
            <p:cNvSpPr/>
            <p:nvPr/>
          </p:nvSpPr>
          <p:spPr>
            <a:xfrm>
              <a:off x="4102772" y="2890546"/>
              <a:ext cx="818674" cy="859721"/>
            </a:xfrm>
            <a:custGeom>
              <a:avLst/>
              <a:gdLst/>
              <a:ahLst/>
              <a:cxnLst/>
              <a:rect l="l" t="t" r="r" b="b"/>
              <a:pathLst>
                <a:path w="10870" h="11415" extrusionOk="0">
                  <a:moveTo>
                    <a:pt x="6196" y="0"/>
                  </a:moveTo>
                  <a:cubicBezTo>
                    <a:pt x="3704" y="0"/>
                    <a:pt x="1681" y="2024"/>
                    <a:pt x="1681" y="4516"/>
                  </a:cubicBezTo>
                  <a:cubicBezTo>
                    <a:pt x="1681" y="4651"/>
                    <a:pt x="1692" y="4792"/>
                    <a:pt x="1703" y="4927"/>
                  </a:cubicBezTo>
                  <a:cubicBezTo>
                    <a:pt x="1635" y="5210"/>
                    <a:pt x="1653" y="5705"/>
                    <a:pt x="1726" y="6303"/>
                  </a:cubicBezTo>
                  <a:cubicBezTo>
                    <a:pt x="1650" y="6292"/>
                    <a:pt x="1575" y="6286"/>
                    <a:pt x="1500" y="6286"/>
                  </a:cubicBezTo>
                  <a:cubicBezTo>
                    <a:pt x="943" y="6286"/>
                    <a:pt x="421" y="6597"/>
                    <a:pt x="198" y="7143"/>
                  </a:cubicBezTo>
                  <a:cubicBezTo>
                    <a:pt x="1" y="7628"/>
                    <a:pt x="97" y="8215"/>
                    <a:pt x="423" y="8626"/>
                  </a:cubicBezTo>
                  <a:cubicBezTo>
                    <a:pt x="778" y="9072"/>
                    <a:pt x="1467" y="9341"/>
                    <a:pt x="2115" y="9341"/>
                  </a:cubicBezTo>
                  <a:cubicBezTo>
                    <a:pt x="2187" y="9341"/>
                    <a:pt x="2259" y="9338"/>
                    <a:pt x="2329" y="9331"/>
                  </a:cubicBezTo>
                  <a:cubicBezTo>
                    <a:pt x="2561" y="10165"/>
                    <a:pt x="2808" y="10825"/>
                    <a:pt x="2988" y="10989"/>
                  </a:cubicBezTo>
                  <a:cubicBezTo>
                    <a:pt x="3322" y="11280"/>
                    <a:pt x="4475" y="11414"/>
                    <a:pt x="5758" y="11414"/>
                  </a:cubicBezTo>
                  <a:cubicBezTo>
                    <a:pt x="7399" y="11414"/>
                    <a:pt x="9254" y="11195"/>
                    <a:pt x="9883" y="10802"/>
                  </a:cubicBezTo>
                  <a:cubicBezTo>
                    <a:pt x="10870" y="10193"/>
                    <a:pt x="10735" y="5965"/>
                    <a:pt x="10690" y="4905"/>
                  </a:cubicBezTo>
                  <a:cubicBezTo>
                    <a:pt x="10701" y="4775"/>
                    <a:pt x="10706" y="4645"/>
                    <a:pt x="10706" y="4516"/>
                  </a:cubicBezTo>
                  <a:cubicBezTo>
                    <a:pt x="10706" y="2024"/>
                    <a:pt x="8689" y="0"/>
                    <a:pt x="6196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51"/>
            <p:cNvSpPr/>
            <p:nvPr/>
          </p:nvSpPr>
          <p:spPr>
            <a:xfrm>
              <a:off x="4396573" y="2893107"/>
              <a:ext cx="513874" cy="855654"/>
            </a:xfrm>
            <a:custGeom>
              <a:avLst/>
              <a:gdLst/>
              <a:ahLst/>
              <a:cxnLst/>
              <a:rect l="l" t="t" r="r" b="b"/>
              <a:pathLst>
                <a:path w="6823" h="11361" extrusionOk="0">
                  <a:moveTo>
                    <a:pt x="1405" y="4047"/>
                  </a:moveTo>
                  <a:lnTo>
                    <a:pt x="1405" y="4047"/>
                  </a:lnTo>
                  <a:cubicBezTo>
                    <a:pt x="1021" y="4364"/>
                    <a:pt x="666" y="4718"/>
                    <a:pt x="390" y="5113"/>
                  </a:cubicBezTo>
                  <a:cubicBezTo>
                    <a:pt x="237" y="6404"/>
                    <a:pt x="1" y="7853"/>
                    <a:pt x="1" y="7853"/>
                  </a:cubicBezTo>
                  <a:cubicBezTo>
                    <a:pt x="1" y="7853"/>
                    <a:pt x="880" y="5204"/>
                    <a:pt x="1405" y="4047"/>
                  </a:cubicBezTo>
                  <a:close/>
                  <a:moveTo>
                    <a:pt x="2826" y="0"/>
                  </a:moveTo>
                  <a:lnTo>
                    <a:pt x="2826" y="0"/>
                  </a:lnTo>
                  <a:cubicBezTo>
                    <a:pt x="3125" y="896"/>
                    <a:pt x="3344" y="1889"/>
                    <a:pt x="2881" y="2689"/>
                  </a:cubicBezTo>
                  <a:cubicBezTo>
                    <a:pt x="2623" y="3134"/>
                    <a:pt x="2188" y="3445"/>
                    <a:pt x="1777" y="3755"/>
                  </a:cubicBezTo>
                  <a:cubicBezTo>
                    <a:pt x="1749" y="4707"/>
                    <a:pt x="960" y="8220"/>
                    <a:pt x="960" y="8220"/>
                  </a:cubicBezTo>
                  <a:cubicBezTo>
                    <a:pt x="960" y="8220"/>
                    <a:pt x="2222" y="4026"/>
                    <a:pt x="2594" y="4026"/>
                  </a:cubicBezTo>
                  <a:lnTo>
                    <a:pt x="2600" y="4026"/>
                  </a:lnTo>
                  <a:cubicBezTo>
                    <a:pt x="2657" y="4031"/>
                    <a:pt x="2678" y="4155"/>
                    <a:pt x="2678" y="4352"/>
                  </a:cubicBezTo>
                  <a:cubicBezTo>
                    <a:pt x="2678" y="5384"/>
                    <a:pt x="2008" y="8535"/>
                    <a:pt x="2008" y="8535"/>
                  </a:cubicBezTo>
                  <a:cubicBezTo>
                    <a:pt x="2008" y="8535"/>
                    <a:pt x="2797" y="5801"/>
                    <a:pt x="3130" y="5801"/>
                  </a:cubicBezTo>
                  <a:lnTo>
                    <a:pt x="3146" y="5801"/>
                  </a:lnTo>
                  <a:cubicBezTo>
                    <a:pt x="3474" y="5801"/>
                    <a:pt x="4268" y="8535"/>
                    <a:pt x="4268" y="8535"/>
                  </a:cubicBezTo>
                  <a:cubicBezTo>
                    <a:pt x="4268" y="8535"/>
                    <a:pt x="3592" y="5384"/>
                    <a:pt x="3592" y="4352"/>
                  </a:cubicBezTo>
                  <a:cubicBezTo>
                    <a:pt x="3592" y="4155"/>
                    <a:pt x="3620" y="4031"/>
                    <a:pt x="3677" y="4026"/>
                  </a:cubicBezTo>
                  <a:lnTo>
                    <a:pt x="3682" y="4026"/>
                  </a:lnTo>
                  <a:cubicBezTo>
                    <a:pt x="4054" y="4026"/>
                    <a:pt x="5317" y="8220"/>
                    <a:pt x="5317" y="8220"/>
                  </a:cubicBezTo>
                  <a:cubicBezTo>
                    <a:pt x="5317" y="8220"/>
                    <a:pt x="4494" y="4578"/>
                    <a:pt x="4494" y="3709"/>
                  </a:cubicBezTo>
                  <a:cubicBezTo>
                    <a:pt x="4494" y="3597"/>
                    <a:pt x="4512" y="3529"/>
                    <a:pt x="4539" y="3524"/>
                  </a:cubicBezTo>
                  <a:lnTo>
                    <a:pt x="4545" y="3524"/>
                  </a:lnTo>
                  <a:cubicBezTo>
                    <a:pt x="4832" y="3524"/>
                    <a:pt x="6276" y="7853"/>
                    <a:pt x="6276" y="7853"/>
                  </a:cubicBezTo>
                  <a:cubicBezTo>
                    <a:pt x="6276" y="7853"/>
                    <a:pt x="5769" y="4747"/>
                    <a:pt x="5769" y="3586"/>
                  </a:cubicBezTo>
                  <a:cubicBezTo>
                    <a:pt x="5769" y="3321"/>
                    <a:pt x="5790" y="3157"/>
                    <a:pt x="5858" y="3157"/>
                  </a:cubicBezTo>
                  <a:lnTo>
                    <a:pt x="5865" y="3157"/>
                  </a:lnTo>
                  <a:cubicBezTo>
                    <a:pt x="6050" y="3180"/>
                    <a:pt x="6461" y="4668"/>
                    <a:pt x="6823" y="6117"/>
                  </a:cubicBezTo>
                  <a:cubicBezTo>
                    <a:pt x="6817" y="5576"/>
                    <a:pt x="6800" y="5130"/>
                    <a:pt x="6789" y="4871"/>
                  </a:cubicBezTo>
                  <a:cubicBezTo>
                    <a:pt x="6800" y="4741"/>
                    <a:pt x="6805" y="4611"/>
                    <a:pt x="6805" y="4482"/>
                  </a:cubicBezTo>
                  <a:cubicBezTo>
                    <a:pt x="6805" y="2170"/>
                    <a:pt x="5069" y="265"/>
                    <a:pt x="2826" y="0"/>
                  </a:cubicBezTo>
                  <a:close/>
                  <a:moveTo>
                    <a:pt x="3136" y="7679"/>
                  </a:moveTo>
                  <a:cubicBezTo>
                    <a:pt x="3040" y="8811"/>
                    <a:pt x="2870" y="10250"/>
                    <a:pt x="2740" y="11361"/>
                  </a:cubicBezTo>
                  <a:cubicBezTo>
                    <a:pt x="3006" y="11348"/>
                    <a:pt x="3271" y="11332"/>
                    <a:pt x="3524" y="11309"/>
                  </a:cubicBezTo>
                  <a:cubicBezTo>
                    <a:pt x="3395" y="10204"/>
                    <a:pt x="3232" y="8795"/>
                    <a:pt x="3136" y="7679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51"/>
            <p:cNvSpPr/>
            <p:nvPr/>
          </p:nvSpPr>
          <p:spPr>
            <a:xfrm>
              <a:off x="3722360" y="2830596"/>
              <a:ext cx="930366" cy="1367796"/>
            </a:xfrm>
            <a:custGeom>
              <a:avLst/>
              <a:gdLst/>
              <a:ahLst/>
              <a:cxnLst/>
              <a:rect l="l" t="t" r="r" b="b"/>
              <a:pathLst>
                <a:path w="12353" h="18161" extrusionOk="0">
                  <a:moveTo>
                    <a:pt x="10227" y="1"/>
                  </a:moveTo>
                  <a:cubicBezTo>
                    <a:pt x="8869" y="1"/>
                    <a:pt x="7612" y="526"/>
                    <a:pt x="6608" y="1439"/>
                  </a:cubicBezTo>
                  <a:cubicBezTo>
                    <a:pt x="5604" y="2358"/>
                    <a:pt x="4961" y="3654"/>
                    <a:pt x="4831" y="5007"/>
                  </a:cubicBezTo>
                  <a:cubicBezTo>
                    <a:pt x="4736" y="6079"/>
                    <a:pt x="4927" y="7252"/>
                    <a:pt x="4336" y="8148"/>
                  </a:cubicBezTo>
                  <a:cubicBezTo>
                    <a:pt x="3828" y="8915"/>
                    <a:pt x="2898" y="9253"/>
                    <a:pt x="2142" y="9777"/>
                  </a:cubicBezTo>
                  <a:cubicBezTo>
                    <a:pt x="953" y="10601"/>
                    <a:pt x="175" y="11993"/>
                    <a:pt x="90" y="13442"/>
                  </a:cubicBezTo>
                  <a:cubicBezTo>
                    <a:pt x="1" y="15100"/>
                    <a:pt x="496" y="16508"/>
                    <a:pt x="355" y="18160"/>
                  </a:cubicBezTo>
                  <a:cubicBezTo>
                    <a:pt x="711" y="17817"/>
                    <a:pt x="1539" y="17658"/>
                    <a:pt x="2036" y="17637"/>
                  </a:cubicBezTo>
                  <a:cubicBezTo>
                    <a:pt x="2089" y="17634"/>
                    <a:pt x="2142" y="17633"/>
                    <a:pt x="2196" y="17633"/>
                  </a:cubicBezTo>
                  <a:cubicBezTo>
                    <a:pt x="2637" y="17633"/>
                    <a:pt x="3076" y="17712"/>
                    <a:pt x="3519" y="17777"/>
                  </a:cubicBezTo>
                  <a:cubicBezTo>
                    <a:pt x="3994" y="17844"/>
                    <a:pt x="4482" y="17890"/>
                    <a:pt x="4966" y="17890"/>
                  </a:cubicBezTo>
                  <a:cubicBezTo>
                    <a:pt x="5744" y="17890"/>
                    <a:pt x="6514" y="17773"/>
                    <a:pt x="7217" y="17439"/>
                  </a:cubicBezTo>
                  <a:cubicBezTo>
                    <a:pt x="8411" y="16869"/>
                    <a:pt x="9269" y="15709"/>
                    <a:pt x="9629" y="14428"/>
                  </a:cubicBezTo>
                  <a:cubicBezTo>
                    <a:pt x="9985" y="13154"/>
                    <a:pt x="9871" y="11772"/>
                    <a:pt x="9483" y="10510"/>
                  </a:cubicBezTo>
                  <a:cubicBezTo>
                    <a:pt x="9145" y="9410"/>
                    <a:pt x="8598" y="8306"/>
                    <a:pt x="8801" y="7177"/>
                  </a:cubicBezTo>
                  <a:cubicBezTo>
                    <a:pt x="8986" y="6129"/>
                    <a:pt x="9793" y="5301"/>
                    <a:pt x="10644" y="4653"/>
                  </a:cubicBezTo>
                  <a:cubicBezTo>
                    <a:pt x="11078" y="4320"/>
                    <a:pt x="11557" y="3998"/>
                    <a:pt x="11833" y="3519"/>
                  </a:cubicBezTo>
                  <a:cubicBezTo>
                    <a:pt x="12353" y="2623"/>
                    <a:pt x="12020" y="1494"/>
                    <a:pt x="11671" y="520"/>
                  </a:cubicBezTo>
                  <a:cubicBezTo>
                    <a:pt x="11208" y="283"/>
                    <a:pt x="10735" y="108"/>
                    <a:pt x="1022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51"/>
            <p:cNvSpPr/>
            <p:nvPr/>
          </p:nvSpPr>
          <p:spPr>
            <a:xfrm>
              <a:off x="4197442" y="3130800"/>
              <a:ext cx="460024" cy="1105398"/>
            </a:xfrm>
            <a:custGeom>
              <a:avLst/>
              <a:gdLst/>
              <a:ahLst/>
              <a:cxnLst/>
              <a:rect l="l" t="t" r="r" b="b"/>
              <a:pathLst>
                <a:path w="6108" h="14677" extrusionOk="0">
                  <a:moveTo>
                    <a:pt x="3061" y="1"/>
                  </a:moveTo>
                  <a:cubicBezTo>
                    <a:pt x="3059" y="1"/>
                    <a:pt x="3058" y="1"/>
                    <a:pt x="3056" y="1"/>
                  </a:cubicBezTo>
                  <a:cubicBezTo>
                    <a:pt x="2691" y="45"/>
                    <a:pt x="1461" y="5701"/>
                    <a:pt x="1461" y="5701"/>
                  </a:cubicBezTo>
                  <a:cubicBezTo>
                    <a:pt x="1461" y="5701"/>
                    <a:pt x="715" y="4092"/>
                    <a:pt x="372" y="4092"/>
                  </a:cubicBezTo>
                  <a:cubicBezTo>
                    <a:pt x="354" y="4092"/>
                    <a:pt x="338" y="4096"/>
                    <a:pt x="323" y="4105"/>
                  </a:cubicBezTo>
                  <a:cubicBezTo>
                    <a:pt x="1" y="4286"/>
                    <a:pt x="1094" y="9162"/>
                    <a:pt x="1140" y="9941"/>
                  </a:cubicBezTo>
                  <a:cubicBezTo>
                    <a:pt x="1185" y="10713"/>
                    <a:pt x="323" y="13994"/>
                    <a:pt x="323" y="13994"/>
                  </a:cubicBezTo>
                  <a:lnTo>
                    <a:pt x="4054" y="14676"/>
                  </a:lnTo>
                  <a:cubicBezTo>
                    <a:pt x="4054" y="14676"/>
                    <a:pt x="5103" y="10848"/>
                    <a:pt x="5199" y="9844"/>
                  </a:cubicBezTo>
                  <a:cubicBezTo>
                    <a:pt x="5288" y="8847"/>
                    <a:pt x="6107" y="2735"/>
                    <a:pt x="5790" y="2645"/>
                  </a:cubicBezTo>
                  <a:cubicBezTo>
                    <a:pt x="5785" y="2643"/>
                    <a:pt x="5780" y="2643"/>
                    <a:pt x="5775" y="2643"/>
                  </a:cubicBezTo>
                  <a:cubicBezTo>
                    <a:pt x="5444" y="2643"/>
                    <a:pt x="4652" y="5379"/>
                    <a:pt x="4652" y="5379"/>
                  </a:cubicBezTo>
                  <a:cubicBezTo>
                    <a:pt x="4652" y="5379"/>
                    <a:pt x="5605" y="914"/>
                    <a:pt x="5244" y="870"/>
                  </a:cubicBezTo>
                  <a:cubicBezTo>
                    <a:pt x="5242" y="869"/>
                    <a:pt x="5240" y="869"/>
                    <a:pt x="5238" y="869"/>
                  </a:cubicBezTo>
                  <a:cubicBezTo>
                    <a:pt x="4863" y="869"/>
                    <a:pt x="3604" y="5064"/>
                    <a:pt x="3604" y="5064"/>
                  </a:cubicBezTo>
                  <a:cubicBezTo>
                    <a:pt x="3604" y="5064"/>
                    <a:pt x="4652" y="412"/>
                    <a:pt x="4375" y="368"/>
                  </a:cubicBezTo>
                  <a:cubicBezTo>
                    <a:pt x="4374" y="367"/>
                    <a:pt x="4372" y="367"/>
                    <a:pt x="4371" y="367"/>
                  </a:cubicBezTo>
                  <a:cubicBezTo>
                    <a:pt x="4084" y="367"/>
                    <a:pt x="2645" y="4697"/>
                    <a:pt x="2645" y="4697"/>
                  </a:cubicBezTo>
                  <a:cubicBezTo>
                    <a:pt x="2645" y="4697"/>
                    <a:pt x="3410" y="1"/>
                    <a:pt x="3061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51"/>
            <p:cNvSpPr/>
            <p:nvPr/>
          </p:nvSpPr>
          <p:spPr>
            <a:xfrm>
              <a:off x="4217024" y="3130800"/>
              <a:ext cx="415739" cy="1105398"/>
            </a:xfrm>
            <a:custGeom>
              <a:avLst/>
              <a:gdLst/>
              <a:ahLst/>
              <a:cxnLst/>
              <a:rect l="l" t="t" r="r" b="b"/>
              <a:pathLst>
                <a:path w="5520" h="14677" extrusionOk="0">
                  <a:moveTo>
                    <a:pt x="2796" y="1"/>
                  </a:moveTo>
                  <a:cubicBezTo>
                    <a:pt x="2431" y="45"/>
                    <a:pt x="1201" y="5701"/>
                    <a:pt x="1201" y="5701"/>
                  </a:cubicBezTo>
                  <a:cubicBezTo>
                    <a:pt x="1201" y="5701"/>
                    <a:pt x="456" y="4094"/>
                    <a:pt x="107" y="4094"/>
                  </a:cubicBezTo>
                  <a:cubicBezTo>
                    <a:pt x="90" y="4094"/>
                    <a:pt x="73" y="4094"/>
                    <a:pt x="63" y="4105"/>
                  </a:cubicBezTo>
                  <a:cubicBezTo>
                    <a:pt x="17" y="4128"/>
                    <a:pt x="0" y="4229"/>
                    <a:pt x="0" y="4382"/>
                  </a:cubicBezTo>
                  <a:cubicBezTo>
                    <a:pt x="0" y="5458"/>
                    <a:pt x="841" y="9264"/>
                    <a:pt x="880" y="9941"/>
                  </a:cubicBezTo>
                  <a:lnTo>
                    <a:pt x="880" y="10003"/>
                  </a:lnTo>
                  <a:cubicBezTo>
                    <a:pt x="880" y="10877"/>
                    <a:pt x="63" y="13994"/>
                    <a:pt x="63" y="13994"/>
                  </a:cubicBezTo>
                  <a:lnTo>
                    <a:pt x="3794" y="14676"/>
                  </a:lnTo>
                  <a:cubicBezTo>
                    <a:pt x="3794" y="14676"/>
                    <a:pt x="4843" y="10848"/>
                    <a:pt x="4939" y="9844"/>
                  </a:cubicBezTo>
                  <a:cubicBezTo>
                    <a:pt x="4995" y="9202"/>
                    <a:pt x="5356" y="6433"/>
                    <a:pt x="5520" y="4523"/>
                  </a:cubicBezTo>
                  <a:cubicBezTo>
                    <a:pt x="5468" y="3948"/>
                    <a:pt x="5441" y="3451"/>
                    <a:pt x="5441" y="3113"/>
                  </a:cubicBezTo>
                  <a:cubicBezTo>
                    <a:pt x="5441" y="2831"/>
                    <a:pt x="5463" y="2662"/>
                    <a:pt x="5514" y="2645"/>
                  </a:cubicBezTo>
                  <a:cubicBezTo>
                    <a:pt x="5181" y="2645"/>
                    <a:pt x="4392" y="5379"/>
                    <a:pt x="4392" y="5379"/>
                  </a:cubicBezTo>
                  <a:cubicBezTo>
                    <a:pt x="4392" y="5379"/>
                    <a:pt x="5062" y="2228"/>
                    <a:pt x="5062" y="1196"/>
                  </a:cubicBezTo>
                  <a:cubicBezTo>
                    <a:pt x="5062" y="999"/>
                    <a:pt x="5041" y="875"/>
                    <a:pt x="4984" y="870"/>
                  </a:cubicBezTo>
                  <a:lnTo>
                    <a:pt x="4978" y="870"/>
                  </a:lnTo>
                  <a:cubicBezTo>
                    <a:pt x="4606" y="870"/>
                    <a:pt x="3344" y="5064"/>
                    <a:pt x="3344" y="5064"/>
                  </a:cubicBezTo>
                  <a:cubicBezTo>
                    <a:pt x="3344" y="5064"/>
                    <a:pt x="4161" y="1422"/>
                    <a:pt x="4161" y="553"/>
                  </a:cubicBezTo>
                  <a:cubicBezTo>
                    <a:pt x="4161" y="441"/>
                    <a:pt x="4149" y="373"/>
                    <a:pt x="4115" y="368"/>
                  </a:cubicBezTo>
                  <a:lnTo>
                    <a:pt x="4110" y="368"/>
                  </a:lnTo>
                  <a:cubicBezTo>
                    <a:pt x="3828" y="368"/>
                    <a:pt x="2385" y="4697"/>
                    <a:pt x="2385" y="4697"/>
                  </a:cubicBezTo>
                  <a:cubicBezTo>
                    <a:pt x="2385" y="4697"/>
                    <a:pt x="2892" y="1591"/>
                    <a:pt x="2892" y="430"/>
                  </a:cubicBezTo>
                  <a:cubicBezTo>
                    <a:pt x="2892" y="165"/>
                    <a:pt x="2863" y="1"/>
                    <a:pt x="2796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51"/>
            <p:cNvSpPr/>
            <p:nvPr/>
          </p:nvSpPr>
          <p:spPr>
            <a:xfrm>
              <a:off x="3841583" y="4167655"/>
              <a:ext cx="772506" cy="975856"/>
            </a:xfrm>
            <a:custGeom>
              <a:avLst/>
              <a:gdLst/>
              <a:ahLst/>
              <a:cxnLst/>
              <a:rect l="l" t="t" r="r" b="b"/>
              <a:pathLst>
                <a:path w="10257" h="12957" extrusionOk="0">
                  <a:moveTo>
                    <a:pt x="4732" y="1"/>
                  </a:moveTo>
                  <a:cubicBezTo>
                    <a:pt x="4690" y="1"/>
                    <a:pt x="4652" y="28"/>
                    <a:pt x="4642" y="69"/>
                  </a:cubicBezTo>
                  <a:lnTo>
                    <a:pt x="4202" y="1727"/>
                  </a:lnTo>
                  <a:cubicBezTo>
                    <a:pt x="4154" y="1722"/>
                    <a:pt x="4088" y="1718"/>
                    <a:pt x="4006" y="1718"/>
                  </a:cubicBezTo>
                  <a:cubicBezTo>
                    <a:pt x="3556" y="1718"/>
                    <a:pt x="2666" y="1843"/>
                    <a:pt x="2183" y="2736"/>
                  </a:cubicBezTo>
                  <a:cubicBezTo>
                    <a:pt x="1637" y="3762"/>
                    <a:pt x="380" y="10810"/>
                    <a:pt x="1" y="12957"/>
                  </a:cubicBezTo>
                  <a:lnTo>
                    <a:pt x="187" y="12957"/>
                  </a:lnTo>
                  <a:cubicBezTo>
                    <a:pt x="565" y="10792"/>
                    <a:pt x="1816" y="3801"/>
                    <a:pt x="2341" y="2820"/>
                  </a:cubicBezTo>
                  <a:cubicBezTo>
                    <a:pt x="2780" y="2012"/>
                    <a:pt x="3566" y="1893"/>
                    <a:pt x="3981" y="1893"/>
                  </a:cubicBezTo>
                  <a:cubicBezTo>
                    <a:pt x="4136" y="1893"/>
                    <a:pt x="4238" y="1910"/>
                    <a:pt x="4252" y="1913"/>
                  </a:cubicBezTo>
                  <a:cubicBezTo>
                    <a:pt x="4256" y="1914"/>
                    <a:pt x="4259" y="1914"/>
                    <a:pt x="4263" y="1914"/>
                  </a:cubicBezTo>
                  <a:cubicBezTo>
                    <a:pt x="4304" y="1914"/>
                    <a:pt x="4344" y="1887"/>
                    <a:pt x="4354" y="1846"/>
                  </a:cubicBezTo>
                  <a:lnTo>
                    <a:pt x="4793" y="193"/>
                  </a:lnTo>
                  <a:lnTo>
                    <a:pt x="9134" y="982"/>
                  </a:lnTo>
                  <a:lnTo>
                    <a:pt x="8829" y="2583"/>
                  </a:lnTo>
                  <a:cubicBezTo>
                    <a:pt x="8824" y="2624"/>
                    <a:pt x="8842" y="2663"/>
                    <a:pt x="8875" y="2679"/>
                  </a:cubicBezTo>
                  <a:cubicBezTo>
                    <a:pt x="8886" y="2679"/>
                    <a:pt x="9664" y="3085"/>
                    <a:pt x="9878" y="4078"/>
                  </a:cubicBezTo>
                  <a:cubicBezTo>
                    <a:pt x="10076" y="4968"/>
                    <a:pt x="9479" y="11317"/>
                    <a:pt x="9326" y="12957"/>
                  </a:cubicBezTo>
                  <a:lnTo>
                    <a:pt x="9501" y="12957"/>
                  </a:lnTo>
                  <a:cubicBezTo>
                    <a:pt x="9664" y="11271"/>
                    <a:pt x="10257" y="4963"/>
                    <a:pt x="10054" y="4038"/>
                  </a:cubicBezTo>
                  <a:cubicBezTo>
                    <a:pt x="9856" y="3113"/>
                    <a:pt x="9219" y="2668"/>
                    <a:pt x="9016" y="2549"/>
                  </a:cubicBezTo>
                  <a:lnTo>
                    <a:pt x="9326" y="925"/>
                  </a:lnTo>
                  <a:cubicBezTo>
                    <a:pt x="9331" y="904"/>
                    <a:pt x="9326" y="881"/>
                    <a:pt x="9310" y="858"/>
                  </a:cubicBezTo>
                  <a:cubicBezTo>
                    <a:pt x="9298" y="842"/>
                    <a:pt x="9276" y="824"/>
                    <a:pt x="9253" y="824"/>
                  </a:cubicBezTo>
                  <a:lnTo>
                    <a:pt x="8824" y="746"/>
                  </a:lnTo>
                  <a:lnTo>
                    <a:pt x="5087" y="64"/>
                  </a:lnTo>
                  <a:lnTo>
                    <a:pt x="4743" y="1"/>
                  </a:lnTo>
                  <a:cubicBezTo>
                    <a:pt x="4739" y="1"/>
                    <a:pt x="4736" y="1"/>
                    <a:pt x="473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51"/>
            <p:cNvSpPr/>
            <p:nvPr/>
          </p:nvSpPr>
          <p:spPr>
            <a:xfrm>
              <a:off x="4608055" y="3130800"/>
              <a:ext cx="460325" cy="1105398"/>
            </a:xfrm>
            <a:custGeom>
              <a:avLst/>
              <a:gdLst/>
              <a:ahLst/>
              <a:cxnLst/>
              <a:rect l="l" t="t" r="r" b="b"/>
              <a:pathLst>
                <a:path w="6112" h="14677" extrusionOk="0">
                  <a:moveTo>
                    <a:pt x="3052" y="1"/>
                  </a:moveTo>
                  <a:cubicBezTo>
                    <a:pt x="2697" y="1"/>
                    <a:pt x="3468" y="4697"/>
                    <a:pt x="3468" y="4697"/>
                  </a:cubicBezTo>
                  <a:cubicBezTo>
                    <a:pt x="3468" y="4697"/>
                    <a:pt x="2023" y="367"/>
                    <a:pt x="1735" y="367"/>
                  </a:cubicBezTo>
                  <a:cubicBezTo>
                    <a:pt x="1734" y="367"/>
                    <a:pt x="1732" y="367"/>
                    <a:pt x="1731" y="368"/>
                  </a:cubicBezTo>
                  <a:cubicBezTo>
                    <a:pt x="1460" y="412"/>
                    <a:pt x="2509" y="5064"/>
                    <a:pt x="2509" y="5064"/>
                  </a:cubicBezTo>
                  <a:cubicBezTo>
                    <a:pt x="2509" y="5064"/>
                    <a:pt x="1249" y="869"/>
                    <a:pt x="875" y="869"/>
                  </a:cubicBezTo>
                  <a:cubicBezTo>
                    <a:pt x="873" y="869"/>
                    <a:pt x="871" y="869"/>
                    <a:pt x="869" y="870"/>
                  </a:cubicBezTo>
                  <a:cubicBezTo>
                    <a:pt x="502" y="914"/>
                    <a:pt x="1460" y="5379"/>
                    <a:pt x="1460" y="5379"/>
                  </a:cubicBezTo>
                  <a:cubicBezTo>
                    <a:pt x="1460" y="5379"/>
                    <a:pt x="663" y="2643"/>
                    <a:pt x="337" y="2643"/>
                  </a:cubicBezTo>
                  <a:cubicBezTo>
                    <a:pt x="332" y="2643"/>
                    <a:pt x="327" y="2643"/>
                    <a:pt x="322" y="2645"/>
                  </a:cubicBezTo>
                  <a:cubicBezTo>
                    <a:pt x="0" y="2735"/>
                    <a:pt x="824" y="8847"/>
                    <a:pt x="913" y="9844"/>
                  </a:cubicBezTo>
                  <a:cubicBezTo>
                    <a:pt x="1004" y="10848"/>
                    <a:pt x="2053" y="14676"/>
                    <a:pt x="2053" y="14676"/>
                  </a:cubicBezTo>
                  <a:lnTo>
                    <a:pt x="5790" y="13994"/>
                  </a:lnTo>
                  <a:cubicBezTo>
                    <a:pt x="5790" y="13994"/>
                    <a:pt x="4923" y="10713"/>
                    <a:pt x="4967" y="9941"/>
                  </a:cubicBezTo>
                  <a:cubicBezTo>
                    <a:pt x="5019" y="9162"/>
                    <a:pt x="6112" y="4286"/>
                    <a:pt x="5790" y="4105"/>
                  </a:cubicBezTo>
                  <a:cubicBezTo>
                    <a:pt x="5774" y="4096"/>
                    <a:pt x="5758" y="4092"/>
                    <a:pt x="5740" y="4092"/>
                  </a:cubicBezTo>
                  <a:cubicBezTo>
                    <a:pt x="5392" y="4092"/>
                    <a:pt x="4652" y="5701"/>
                    <a:pt x="4652" y="5701"/>
                  </a:cubicBezTo>
                  <a:cubicBezTo>
                    <a:pt x="4652" y="5701"/>
                    <a:pt x="3422" y="45"/>
                    <a:pt x="3057" y="1"/>
                  </a:cubicBezTo>
                  <a:cubicBezTo>
                    <a:pt x="3055" y="1"/>
                    <a:pt x="3053" y="1"/>
                    <a:pt x="3052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51"/>
            <p:cNvSpPr/>
            <p:nvPr/>
          </p:nvSpPr>
          <p:spPr>
            <a:xfrm>
              <a:off x="4626809" y="3130800"/>
              <a:ext cx="421613" cy="1105398"/>
            </a:xfrm>
            <a:custGeom>
              <a:avLst/>
              <a:gdLst/>
              <a:ahLst/>
              <a:cxnLst/>
              <a:rect l="l" t="t" r="r" b="b"/>
              <a:pathLst>
                <a:path w="5598" h="14677" extrusionOk="0">
                  <a:moveTo>
                    <a:pt x="2801" y="1"/>
                  </a:moveTo>
                  <a:cubicBezTo>
                    <a:pt x="2733" y="1"/>
                    <a:pt x="2712" y="165"/>
                    <a:pt x="2712" y="430"/>
                  </a:cubicBezTo>
                  <a:cubicBezTo>
                    <a:pt x="2712" y="1591"/>
                    <a:pt x="3219" y="4697"/>
                    <a:pt x="3219" y="4697"/>
                  </a:cubicBezTo>
                  <a:cubicBezTo>
                    <a:pt x="3219" y="4697"/>
                    <a:pt x="1775" y="368"/>
                    <a:pt x="1488" y="368"/>
                  </a:cubicBezTo>
                  <a:lnTo>
                    <a:pt x="1482" y="368"/>
                  </a:lnTo>
                  <a:cubicBezTo>
                    <a:pt x="1455" y="373"/>
                    <a:pt x="1437" y="441"/>
                    <a:pt x="1437" y="553"/>
                  </a:cubicBezTo>
                  <a:cubicBezTo>
                    <a:pt x="1437" y="1422"/>
                    <a:pt x="2260" y="5064"/>
                    <a:pt x="2260" y="5064"/>
                  </a:cubicBezTo>
                  <a:cubicBezTo>
                    <a:pt x="2260" y="5064"/>
                    <a:pt x="997" y="870"/>
                    <a:pt x="625" y="870"/>
                  </a:cubicBezTo>
                  <a:lnTo>
                    <a:pt x="620" y="870"/>
                  </a:lnTo>
                  <a:cubicBezTo>
                    <a:pt x="563" y="875"/>
                    <a:pt x="535" y="999"/>
                    <a:pt x="535" y="1196"/>
                  </a:cubicBezTo>
                  <a:cubicBezTo>
                    <a:pt x="535" y="2228"/>
                    <a:pt x="1211" y="5379"/>
                    <a:pt x="1211" y="5379"/>
                  </a:cubicBezTo>
                  <a:cubicBezTo>
                    <a:pt x="1211" y="5379"/>
                    <a:pt x="417" y="2645"/>
                    <a:pt x="89" y="2645"/>
                  </a:cubicBezTo>
                  <a:lnTo>
                    <a:pt x="73" y="2645"/>
                  </a:lnTo>
                  <a:cubicBezTo>
                    <a:pt x="22" y="2662"/>
                    <a:pt x="0" y="2831"/>
                    <a:pt x="0" y="3113"/>
                  </a:cubicBezTo>
                  <a:cubicBezTo>
                    <a:pt x="0" y="4573"/>
                    <a:pt x="586" y="9004"/>
                    <a:pt x="664" y="9844"/>
                  </a:cubicBezTo>
                  <a:cubicBezTo>
                    <a:pt x="755" y="10848"/>
                    <a:pt x="1804" y="14676"/>
                    <a:pt x="1804" y="14676"/>
                  </a:cubicBezTo>
                  <a:lnTo>
                    <a:pt x="5541" y="13994"/>
                  </a:lnTo>
                  <a:cubicBezTo>
                    <a:pt x="5541" y="13994"/>
                    <a:pt x="4718" y="10877"/>
                    <a:pt x="4718" y="10003"/>
                  </a:cubicBezTo>
                  <a:lnTo>
                    <a:pt x="4718" y="9941"/>
                  </a:lnTo>
                  <a:cubicBezTo>
                    <a:pt x="4758" y="9264"/>
                    <a:pt x="5598" y="5458"/>
                    <a:pt x="5598" y="4382"/>
                  </a:cubicBezTo>
                  <a:cubicBezTo>
                    <a:pt x="5598" y="4229"/>
                    <a:pt x="5582" y="4128"/>
                    <a:pt x="5541" y="4105"/>
                  </a:cubicBezTo>
                  <a:cubicBezTo>
                    <a:pt x="5525" y="4094"/>
                    <a:pt x="5507" y="4094"/>
                    <a:pt x="5491" y="4094"/>
                  </a:cubicBezTo>
                  <a:cubicBezTo>
                    <a:pt x="5304" y="4094"/>
                    <a:pt x="5000" y="4562"/>
                    <a:pt x="4763" y="4991"/>
                  </a:cubicBezTo>
                  <a:cubicBezTo>
                    <a:pt x="4560" y="5356"/>
                    <a:pt x="4403" y="5701"/>
                    <a:pt x="4403" y="5701"/>
                  </a:cubicBezTo>
                  <a:cubicBezTo>
                    <a:pt x="4403" y="5701"/>
                    <a:pt x="4109" y="4348"/>
                    <a:pt x="3766" y="2961"/>
                  </a:cubicBezTo>
                  <a:cubicBezTo>
                    <a:pt x="3404" y="1512"/>
                    <a:pt x="2993" y="24"/>
                    <a:pt x="2808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51"/>
            <p:cNvSpPr/>
            <p:nvPr/>
          </p:nvSpPr>
          <p:spPr>
            <a:xfrm>
              <a:off x="4625829" y="3500594"/>
              <a:ext cx="139785" cy="730932"/>
            </a:xfrm>
            <a:custGeom>
              <a:avLst/>
              <a:gdLst/>
              <a:ahLst/>
              <a:cxnLst/>
              <a:rect l="l" t="t" r="r" b="b"/>
              <a:pathLst>
                <a:path w="1856" h="9705" extrusionOk="0">
                  <a:moveTo>
                    <a:pt x="72" y="0"/>
                  </a:moveTo>
                  <a:cubicBezTo>
                    <a:pt x="69" y="0"/>
                    <a:pt x="66" y="1"/>
                    <a:pt x="63" y="1"/>
                  </a:cubicBezTo>
                  <a:cubicBezTo>
                    <a:pt x="24" y="7"/>
                    <a:pt x="1" y="40"/>
                    <a:pt x="1" y="74"/>
                  </a:cubicBezTo>
                  <a:cubicBezTo>
                    <a:pt x="1" y="74"/>
                    <a:pt x="209" y="1738"/>
                    <a:pt x="503" y="4133"/>
                  </a:cubicBezTo>
                  <a:cubicBezTo>
                    <a:pt x="797" y="6501"/>
                    <a:pt x="1710" y="9626"/>
                    <a:pt x="1715" y="9659"/>
                  </a:cubicBezTo>
                  <a:cubicBezTo>
                    <a:pt x="1726" y="9688"/>
                    <a:pt x="1755" y="9704"/>
                    <a:pt x="1783" y="9704"/>
                  </a:cubicBezTo>
                  <a:lnTo>
                    <a:pt x="1799" y="9704"/>
                  </a:lnTo>
                  <a:cubicBezTo>
                    <a:pt x="1833" y="9693"/>
                    <a:pt x="1856" y="9654"/>
                    <a:pt x="1845" y="9620"/>
                  </a:cubicBezTo>
                  <a:cubicBezTo>
                    <a:pt x="1833" y="9592"/>
                    <a:pt x="932" y="6474"/>
                    <a:pt x="638" y="4117"/>
                  </a:cubicBezTo>
                  <a:cubicBezTo>
                    <a:pt x="339" y="1721"/>
                    <a:pt x="136" y="58"/>
                    <a:pt x="136" y="58"/>
                  </a:cubicBezTo>
                  <a:cubicBezTo>
                    <a:pt x="131" y="27"/>
                    <a:pt x="102" y="0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51"/>
            <p:cNvSpPr/>
            <p:nvPr/>
          </p:nvSpPr>
          <p:spPr>
            <a:xfrm>
              <a:off x="4626281" y="3126055"/>
              <a:ext cx="436601" cy="1049364"/>
            </a:xfrm>
            <a:custGeom>
              <a:avLst/>
              <a:gdLst/>
              <a:ahLst/>
              <a:cxnLst/>
              <a:rect l="l" t="t" r="r" b="b"/>
              <a:pathLst>
                <a:path w="5797" h="13933" extrusionOk="0">
                  <a:moveTo>
                    <a:pt x="2829" y="0"/>
                  </a:moveTo>
                  <a:cubicBezTo>
                    <a:pt x="2822" y="0"/>
                    <a:pt x="2815" y="1"/>
                    <a:pt x="2808" y="2"/>
                  </a:cubicBezTo>
                  <a:cubicBezTo>
                    <a:pt x="2781" y="2"/>
                    <a:pt x="2747" y="14"/>
                    <a:pt x="2719" y="53"/>
                  </a:cubicBezTo>
                  <a:cubicBezTo>
                    <a:pt x="2493" y="345"/>
                    <a:pt x="2792" y="2494"/>
                    <a:pt x="2984" y="3728"/>
                  </a:cubicBezTo>
                  <a:cubicBezTo>
                    <a:pt x="2859" y="3350"/>
                    <a:pt x="2696" y="2882"/>
                    <a:pt x="2527" y="2421"/>
                  </a:cubicBezTo>
                  <a:cubicBezTo>
                    <a:pt x="1841" y="565"/>
                    <a:pt x="1628" y="359"/>
                    <a:pt x="1517" y="359"/>
                  </a:cubicBezTo>
                  <a:cubicBezTo>
                    <a:pt x="1500" y="359"/>
                    <a:pt x="1486" y="364"/>
                    <a:pt x="1472" y="368"/>
                  </a:cubicBezTo>
                  <a:cubicBezTo>
                    <a:pt x="1236" y="441"/>
                    <a:pt x="1478" y="1862"/>
                    <a:pt x="1788" y="3283"/>
                  </a:cubicBezTo>
                  <a:cubicBezTo>
                    <a:pt x="1410" y="2133"/>
                    <a:pt x="931" y="847"/>
                    <a:pt x="684" y="758"/>
                  </a:cubicBezTo>
                  <a:cubicBezTo>
                    <a:pt x="667" y="753"/>
                    <a:pt x="650" y="750"/>
                    <a:pt x="634" y="750"/>
                  </a:cubicBezTo>
                  <a:cubicBezTo>
                    <a:pt x="612" y="750"/>
                    <a:pt x="592" y="755"/>
                    <a:pt x="575" y="769"/>
                  </a:cubicBezTo>
                  <a:cubicBezTo>
                    <a:pt x="317" y="943"/>
                    <a:pt x="604" y="2731"/>
                    <a:pt x="858" y="4061"/>
                  </a:cubicBezTo>
                  <a:cubicBezTo>
                    <a:pt x="406" y="2809"/>
                    <a:pt x="142" y="2663"/>
                    <a:pt x="102" y="2646"/>
                  </a:cubicBezTo>
                  <a:cubicBezTo>
                    <a:pt x="93" y="2643"/>
                    <a:pt x="85" y="2641"/>
                    <a:pt x="76" y="2641"/>
                  </a:cubicBezTo>
                  <a:cubicBezTo>
                    <a:pt x="50" y="2641"/>
                    <a:pt x="26" y="2654"/>
                    <a:pt x="18" y="2679"/>
                  </a:cubicBezTo>
                  <a:cubicBezTo>
                    <a:pt x="0" y="2713"/>
                    <a:pt x="18" y="2754"/>
                    <a:pt x="52" y="2770"/>
                  </a:cubicBezTo>
                  <a:cubicBezTo>
                    <a:pt x="63" y="2775"/>
                    <a:pt x="440" y="3007"/>
                    <a:pt x="1095" y="5245"/>
                  </a:cubicBezTo>
                  <a:cubicBezTo>
                    <a:pt x="1104" y="5275"/>
                    <a:pt x="1132" y="5292"/>
                    <a:pt x="1161" y="5292"/>
                  </a:cubicBezTo>
                  <a:cubicBezTo>
                    <a:pt x="1165" y="5292"/>
                    <a:pt x="1169" y="5291"/>
                    <a:pt x="1173" y="5291"/>
                  </a:cubicBezTo>
                  <a:cubicBezTo>
                    <a:pt x="1207" y="5279"/>
                    <a:pt x="1230" y="5245"/>
                    <a:pt x="1225" y="5211"/>
                  </a:cubicBezTo>
                  <a:cubicBezTo>
                    <a:pt x="791" y="3187"/>
                    <a:pt x="458" y="1016"/>
                    <a:pt x="638" y="881"/>
                  </a:cubicBezTo>
                  <a:lnTo>
                    <a:pt x="638" y="881"/>
                  </a:lnTo>
                  <a:cubicBezTo>
                    <a:pt x="858" y="938"/>
                    <a:pt x="1602" y="3024"/>
                    <a:pt x="2188" y="5013"/>
                  </a:cubicBezTo>
                  <a:cubicBezTo>
                    <a:pt x="2197" y="5041"/>
                    <a:pt x="2222" y="5062"/>
                    <a:pt x="2250" y="5062"/>
                  </a:cubicBezTo>
                  <a:cubicBezTo>
                    <a:pt x="2255" y="5062"/>
                    <a:pt x="2261" y="5061"/>
                    <a:pt x="2267" y="5059"/>
                  </a:cubicBezTo>
                  <a:cubicBezTo>
                    <a:pt x="2307" y="5047"/>
                    <a:pt x="2324" y="5013"/>
                    <a:pt x="2318" y="4980"/>
                  </a:cubicBezTo>
                  <a:cubicBezTo>
                    <a:pt x="1822" y="2950"/>
                    <a:pt x="1394" y="751"/>
                    <a:pt x="1512" y="504"/>
                  </a:cubicBezTo>
                  <a:lnTo>
                    <a:pt x="1512" y="504"/>
                  </a:lnTo>
                  <a:cubicBezTo>
                    <a:pt x="1743" y="644"/>
                    <a:pt x="2504" y="2658"/>
                    <a:pt x="3125" y="4563"/>
                  </a:cubicBezTo>
                  <a:cubicBezTo>
                    <a:pt x="3133" y="4586"/>
                    <a:pt x="3157" y="4605"/>
                    <a:pt x="3184" y="4605"/>
                  </a:cubicBezTo>
                  <a:cubicBezTo>
                    <a:pt x="3190" y="4605"/>
                    <a:pt x="3197" y="4604"/>
                    <a:pt x="3203" y="4602"/>
                  </a:cubicBezTo>
                  <a:cubicBezTo>
                    <a:pt x="3237" y="4597"/>
                    <a:pt x="3260" y="4563"/>
                    <a:pt x="3254" y="4529"/>
                  </a:cubicBezTo>
                  <a:cubicBezTo>
                    <a:pt x="2899" y="2476"/>
                    <a:pt x="2639" y="272"/>
                    <a:pt x="2808" y="131"/>
                  </a:cubicBezTo>
                  <a:lnTo>
                    <a:pt x="2808" y="131"/>
                  </a:lnTo>
                  <a:cubicBezTo>
                    <a:pt x="3062" y="238"/>
                    <a:pt x="3789" y="3119"/>
                    <a:pt x="4342" y="5775"/>
                  </a:cubicBezTo>
                  <a:cubicBezTo>
                    <a:pt x="4348" y="5804"/>
                    <a:pt x="4371" y="5825"/>
                    <a:pt x="4405" y="5832"/>
                  </a:cubicBezTo>
                  <a:cubicBezTo>
                    <a:pt x="4432" y="5832"/>
                    <a:pt x="4460" y="5814"/>
                    <a:pt x="4472" y="5791"/>
                  </a:cubicBezTo>
                  <a:cubicBezTo>
                    <a:pt x="4827" y="5015"/>
                    <a:pt x="5315" y="4222"/>
                    <a:pt x="5498" y="4222"/>
                  </a:cubicBezTo>
                  <a:cubicBezTo>
                    <a:pt x="5504" y="4222"/>
                    <a:pt x="5509" y="4223"/>
                    <a:pt x="5514" y="4225"/>
                  </a:cubicBezTo>
                  <a:cubicBezTo>
                    <a:pt x="5662" y="4399"/>
                    <a:pt x="5261" y="6463"/>
                    <a:pt x="5001" y="7833"/>
                  </a:cubicBezTo>
                  <a:cubicBezTo>
                    <a:pt x="4748" y="9147"/>
                    <a:pt x="4595" y="9964"/>
                    <a:pt x="4624" y="10178"/>
                  </a:cubicBezTo>
                  <a:cubicBezTo>
                    <a:pt x="4691" y="10696"/>
                    <a:pt x="5402" y="13753"/>
                    <a:pt x="5436" y="13883"/>
                  </a:cubicBezTo>
                  <a:cubicBezTo>
                    <a:pt x="5441" y="13910"/>
                    <a:pt x="5469" y="13933"/>
                    <a:pt x="5498" y="13933"/>
                  </a:cubicBezTo>
                  <a:lnTo>
                    <a:pt x="5514" y="13933"/>
                  </a:lnTo>
                  <a:cubicBezTo>
                    <a:pt x="5548" y="13922"/>
                    <a:pt x="5571" y="13888"/>
                    <a:pt x="5566" y="13849"/>
                  </a:cubicBezTo>
                  <a:cubicBezTo>
                    <a:pt x="5555" y="13821"/>
                    <a:pt x="4821" y="10675"/>
                    <a:pt x="4754" y="10162"/>
                  </a:cubicBezTo>
                  <a:cubicBezTo>
                    <a:pt x="4731" y="9959"/>
                    <a:pt x="4928" y="8937"/>
                    <a:pt x="5131" y="7862"/>
                  </a:cubicBezTo>
                  <a:cubicBezTo>
                    <a:pt x="5662" y="5109"/>
                    <a:pt x="5797" y="4185"/>
                    <a:pt x="5571" y="4107"/>
                  </a:cubicBezTo>
                  <a:cubicBezTo>
                    <a:pt x="5554" y="4101"/>
                    <a:pt x="5536" y="4098"/>
                    <a:pt x="5518" y="4098"/>
                  </a:cubicBezTo>
                  <a:cubicBezTo>
                    <a:pt x="5182" y="4098"/>
                    <a:pt x="4673" y="5053"/>
                    <a:pt x="4432" y="5555"/>
                  </a:cubicBezTo>
                  <a:cubicBezTo>
                    <a:pt x="4337" y="5115"/>
                    <a:pt x="4093" y="3993"/>
                    <a:pt x="3823" y="2882"/>
                  </a:cubicBezTo>
                  <a:cubicBezTo>
                    <a:pt x="3158" y="157"/>
                    <a:pt x="2938" y="0"/>
                    <a:pt x="282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51"/>
            <p:cNvSpPr/>
            <p:nvPr/>
          </p:nvSpPr>
          <p:spPr>
            <a:xfrm>
              <a:off x="4671319" y="4162081"/>
              <a:ext cx="685367" cy="981430"/>
            </a:xfrm>
            <a:custGeom>
              <a:avLst/>
              <a:gdLst/>
              <a:ahLst/>
              <a:cxnLst/>
              <a:rect l="l" t="t" r="r" b="b"/>
              <a:pathLst>
                <a:path w="9100" h="13031" extrusionOk="0">
                  <a:moveTo>
                    <a:pt x="5468" y="0"/>
                  </a:moveTo>
                  <a:cubicBezTo>
                    <a:pt x="5461" y="0"/>
                    <a:pt x="5454" y="1"/>
                    <a:pt x="5447" y="2"/>
                  </a:cubicBezTo>
                  <a:lnTo>
                    <a:pt x="4900" y="109"/>
                  </a:lnTo>
                  <a:lnTo>
                    <a:pt x="1179" y="853"/>
                  </a:lnTo>
                  <a:lnTo>
                    <a:pt x="716" y="949"/>
                  </a:lnTo>
                  <a:lnTo>
                    <a:pt x="586" y="972"/>
                  </a:lnTo>
                  <a:cubicBezTo>
                    <a:pt x="542" y="983"/>
                    <a:pt x="508" y="1028"/>
                    <a:pt x="519" y="1079"/>
                  </a:cubicBezTo>
                  <a:lnTo>
                    <a:pt x="874" y="2906"/>
                  </a:lnTo>
                  <a:cubicBezTo>
                    <a:pt x="677" y="3041"/>
                    <a:pt x="0" y="3588"/>
                    <a:pt x="0" y="4496"/>
                  </a:cubicBezTo>
                  <a:cubicBezTo>
                    <a:pt x="0" y="5336"/>
                    <a:pt x="130" y="11233"/>
                    <a:pt x="170" y="13031"/>
                  </a:cubicBezTo>
                  <a:lnTo>
                    <a:pt x="349" y="13031"/>
                  </a:lnTo>
                  <a:cubicBezTo>
                    <a:pt x="305" y="11238"/>
                    <a:pt x="175" y="5336"/>
                    <a:pt x="175" y="4496"/>
                  </a:cubicBezTo>
                  <a:cubicBezTo>
                    <a:pt x="175" y="3554"/>
                    <a:pt x="1010" y="3024"/>
                    <a:pt x="1021" y="3024"/>
                  </a:cubicBezTo>
                  <a:cubicBezTo>
                    <a:pt x="1049" y="3002"/>
                    <a:pt x="1067" y="2961"/>
                    <a:pt x="1054" y="2928"/>
                  </a:cubicBezTo>
                  <a:lnTo>
                    <a:pt x="711" y="1129"/>
                  </a:lnTo>
                  <a:lnTo>
                    <a:pt x="965" y="1079"/>
                  </a:lnTo>
                  <a:lnTo>
                    <a:pt x="3930" y="487"/>
                  </a:lnTo>
                  <a:lnTo>
                    <a:pt x="3969" y="481"/>
                  </a:lnTo>
                  <a:lnTo>
                    <a:pt x="4945" y="284"/>
                  </a:lnTo>
                  <a:lnTo>
                    <a:pt x="5390" y="194"/>
                  </a:lnTo>
                  <a:lnTo>
                    <a:pt x="5525" y="1236"/>
                  </a:lnTo>
                  <a:lnTo>
                    <a:pt x="5649" y="2196"/>
                  </a:lnTo>
                  <a:cubicBezTo>
                    <a:pt x="5655" y="2235"/>
                    <a:pt x="5678" y="2263"/>
                    <a:pt x="5717" y="2274"/>
                  </a:cubicBezTo>
                  <a:cubicBezTo>
                    <a:pt x="5735" y="2274"/>
                    <a:pt x="7505" y="2799"/>
                    <a:pt x="7764" y="3830"/>
                  </a:cubicBezTo>
                  <a:cubicBezTo>
                    <a:pt x="7967" y="4631"/>
                    <a:pt x="8739" y="11379"/>
                    <a:pt x="8925" y="13031"/>
                  </a:cubicBezTo>
                  <a:lnTo>
                    <a:pt x="9100" y="13031"/>
                  </a:lnTo>
                  <a:cubicBezTo>
                    <a:pt x="9089" y="12896"/>
                    <a:pt x="9066" y="12721"/>
                    <a:pt x="9043" y="12518"/>
                  </a:cubicBezTo>
                  <a:cubicBezTo>
                    <a:pt x="8790" y="10286"/>
                    <a:pt x="8119" y="4501"/>
                    <a:pt x="7939" y="3791"/>
                  </a:cubicBezTo>
                  <a:cubicBezTo>
                    <a:pt x="7679" y="2753"/>
                    <a:pt x="6141" y="2217"/>
                    <a:pt x="5824" y="2116"/>
                  </a:cubicBezTo>
                  <a:lnTo>
                    <a:pt x="5689" y="1124"/>
                  </a:lnTo>
                  <a:lnTo>
                    <a:pt x="5553" y="75"/>
                  </a:lnTo>
                  <a:cubicBezTo>
                    <a:pt x="5553" y="52"/>
                    <a:pt x="5537" y="31"/>
                    <a:pt x="5520" y="13"/>
                  </a:cubicBezTo>
                  <a:cubicBezTo>
                    <a:pt x="5504" y="5"/>
                    <a:pt x="5487" y="0"/>
                    <a:pt x="546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51"/>
            <p:cNvSpPr/>
            <p:nvPr/>
          </p:nvSpPr>
          <p:spPr>
            <a:xfrm>
              <a:off x="4196237" y="3125754"/>
              <a:ext cx="467480" cy="1105323"/>
            </a:xfrm>
            <a:custGeom>
              <a:avLst/>
              <a:gdLst/>
              <a:ahLst/>
              <a:cxnLst/>
              <a:rect l="l" t="t" r="r" b="b"/>
              <a:pathLst>
                <a:path w="6207" h="14676" extrusionOk="0">
                  <a:moveTo>
                    <a:pt x="3056" y="1"/>
                  </a:moveTo>
                  <a:cubicBezTo>
                    <a:pt x="3040" y="1"/>
                    <a:pt x="3021" y="5"/>
                    <a:pt x="2999" y="18"/>
                  </a:cubicBezTo>
                  <a:cubicBezTo>
                    <a:pt x="2610" y="248"/>
                    <a:pt x="1685" y="4510"/>
                    <a:pt x="1460" y="5559"/>
                  </a:cubicBezTo>
                  <a:cubicBezTo>
                    <a:pt x="1172" y="5013"/>
                    <a:pt x="639" y="4103"/>
                    <a:pt x="354" y="4103"/>
                  </a:cubicBezTo>
                  <a:cubicBezTo>
                    <a:pt x="339" y="4103"/>
                    <a:pt x="324" y="4105"/>
                    <a:pt x="310" y="4111"/>
                  </a:cubicBezTo>
                  <a:cubicBezTo>
                    <a:pt x="220" y="4145"/>
                    <a:pt x="0" y="4229"/>
                    <a:pt x="1076" y="10070"/>
                  </a:cubicBezTo>
                  <a:lnTo>
                    <a:pt x="1088" y="10154"/>
                  </a:lnTo>
                  <a:cubicBezTo>
                    <a:pt x="1133" y="10390"/>
                    <a:pt x="648" y="12511"/>
                    <a:pt x="316" y="13880"/>
                  </a:cubicBezTo>
                  <a:cubicBezTo>
                    <a:pt x="305" y="13921"/>
                    <a:pt x="326" y="13954"/>
                    <a:pt x="360" y="13965"/>
                  </a:cubicBezTo>
                  <a:cubicBezTo>
                    <a:pt x="364" y="13966"/>
                    <a:pt x="368" y="13966"/>
                    <a:pt x="372" y="13966"/>
                  </a:cubicBezTo>
                  <a:cubicBezTo>
                    <a:pt x="406" y="13966"/>
                    <a:pt x="435" y="13944"/>
                    <a:pt x="446" y="13914"/>
                  </a:cubicBezTo>
                  <a:cubicBezTo>
                    <a:pt x="529" y="13565"/>
                    <a:pt x="1286" y="10470"/>
                    <a:pt x="1224" y="10132"/>
                  </a:cubicBezTo>
                  <a:lnTo>
                    <a:pt x="1206" y="10041"/>
                  </a:lnTo>
                  <a:cubicBezTo>
                    <a:pt x="474" y="6050"/>
                    <a:pt x="293" y="4432"/>
                    <a:pt x="372" y="4234"/>
                  </a:cubicBezTo>
                  <a:cubicBezTo>
                    <a:pt x="508" y="4234"/>
                    <a:pt x="992" y="4939"/>
                    <a:pt x="1432" y="5785"/>
                  </a:cubicBezTo>
                  <a:cubicBezTo>
                    <a:pt x="1443" y="5808"/>
                    <a:pt x="1471" y="5818"/>
                    <a:pt x="1500" y="5818"/>
                  </a:cubicBezTo>
                  <a:cubicBezTo>
                    <a:pt x="1528" y="5813"/>
                    <a:pt x="1550" y="5790"/>
                    <a:pt x="1556" y="5768"/>
                  </a:cubicBezTo>
                  <a:cubicBezTo>
                    <a:pt x="2103" y="3164"/>
                    <a:pt x="2808" y="344"/>
                    <a:pt x="3056" y="141"/>
                  </a:cubicBezTo>
                  <a:lnTo>
                    <a:pt x="3056" y="141"/>
                  </a:lnTo>
                  <a:cubicBezTo>
                    <a:pt x="3225" y="344"/>
                    <a:pt x="3027" y="2470"/>
                    <a:pt x="2728" y="4449"/>
                  </a:cubicBezTo>
                  <a:cubicBezTo>
                    <a:pt x="2723" y="4483"/>
                    <a:pt x="2746" y="4517"/>
                    <a:pt x="2780" y="4528"/>
                  </a:cubicBezTo>
                  <a:cubicBezTo>
                    <a:pt x="2785" y="4528"/>
                    <a:pt x="2789" y="4529"/>
                    <a:pt x="2794" y="4529"/>
                  </a:cubicBezTo>
                  <a:cubicBezTo>
                    <a:pt x="2827" y="4529"/>
                    <a:pt x="2853" y="4512"/>
                    <a:pt x="2858" y="4483"/>
                  </a:cubicBezTo>
                  <a:cubicBezTo>
                    <a:pt x="3439" y="2656"/>
                    <a:pt x="4143" y="721"/>
                    <a:pt x="4369" y="513"/>
                  </a:cubicBezTo>
                  <a:lnTo>
                    <a:pt x="4369" y="513"/>
                  </a:lnTo>
                  <a:cubicBezTo>
                    <a:pt x="4459" y="830"/>
                    <a:pt x="4026" y="3078"/>
                    <a:pt x="3552" y="5113"/>
                  </a:cubicBezTo>
                  <a:cubicBezTo>
                    <a:pt x="3545" y="5147"/>
                    <a:pt x="3563" y="5187"/>
                    <a:pt x="3602" y="5193"/>
                  </a:cubicBezTo>
                  <a:cubicBezTo>
                    <a:pt x="3608" y="5195"/>
                    <a:pt x="3614" y="5196"/>
                    <a:pt x="3619" y="5196"/>
                  </a:cubicBezTo>
                  <a:cubicBezTo>
                    <a:pt x="3647" y="5196"/>
                    <a:pt x="3672" y="5175"/>
                    <a:pt x="3681" y="5147"/>
                  </a:cubicBezTo>
                  <a:cubicBezTo>
                    <a:pt x="4256" y="3164"/>
                    <a:pt x="5023" y="1015"/>
                    <a:pt x="5249" y="999"/>
                  </a:cubicBezTo>
                  <a:lnTo>
                    <a:pt x="5249" y="999"/>
                  </a:lnTo>
                  <a:cubicBezTo>
                    <a:pt x="5434" y="1145"/>
                    <a:pt x="5068" y="3367"/>
                    <a:pt x="4601" y="5435"/>
                  </a:cubicBezTo>
                  <a:cubicBezTo>
                    <a:pt x="4594" y="5469"/>
                    <a:pt x="4612" y="5503"/>
                    <a:pt x="4651" y="5514"/>
                  </a:cubicBezTo>
                  <a:cubicBezTo>
                    <a:pt x="4655" y="5515"/>
                    <a:pt x="4659" y="5515"/>
                    <a:pt x="4664" y="5515"/>
                  </a:cubicBezTo>
                  <a:cubicBezTo>
                    <a:pt x="4693" y="5515"/>
                    <a:pt x="4720" y="5499"/>
                    <a:pt x="4729" y="5469"/>
                  </a:cubicBezTo>
                  <a:cubicBezTo>
                    <a:pt x="5085" y="4229"/>
                    <a:pt x="5570" y="2870"/>
                    <a:pt x="5756" y="2779"/>
                  </a:cubicBezTo>
                  <a:lnTo>
                    <a:pt x="5756" y="2779"/>
                  </a:lnTo>
                  <a:cubicBezTo>
                    <a:pt x="5942" y="3203"/>
                    <a:pt x="5311" y="9240"/>
                    <a:pt x="4978" y="10707"/>
                  </a:cubicBezTo>
                  <a:cubicBezTo>
                    <a:pt x="4674" y="12043"/>
                    <a:pt x="4093" y="14647"/>
                    <a:pt x="4093" y="14647"/>
                  </a:cubicBezTo>
                  <a:lnTo>
                    <a:pt x="4222" y="14676"/>
                  </a:lnTo>
                  <a:cubicBezTo>
                    <a:pt x="4222" y="14676"/>
                    <a:pt x="4809" y="12071"/>
                    <a:pt x="5108" y="10734"/>
                  </a:cubicBezTo>
                  <a:cubicBezTo>
                    <a:pt x="5322" y="9794"/>
                    <a:pt x="6207" y="2875"/>
                    <a:pt x="5824" y="2656"/>
                  </a:cubicBezTo>
                  <a:cubicBezTo>
                    <a:pt x="5804" y="2646"/>
                    <a:pt x="5782" y="2640"/>
                    <a:pt x="5761" y="2640"/>
                  </a:cubicBezTo>
                  <a:cubicBezTo>
                    <a:pt x="5746" y="2640"/>
                    <a:pt x="5731" y="2643"/>
                    <a:pt x="5717" y="2650"/>
                  </a:cubicBezTo>
                  <a:cubicBezTo>
                    <a:pt x="5530" y="2724"/>
                    <a:pt x="5254" y="3406"/>
                    <a:pt x="5023" y="4082"/>
                  </a:cubicBezTo>
                  <a:cubicBezTo>
                    <a:pt x="5277" y="2819"/>
                    <a:pt x="5553" y="1168"/>
                    <a:pt x="5356" y="919"/>
                  </a:cubicBezTo>
                  <a:cubicBezTo>
                    <a:pt x="5322" y="880"/>
                    <a:pt x="5283" y="869"/>
                    <a:pt x="5260" y="869"/>
                  </a:cubicBezTo>
                  <a:cubicBezTo>
                    <a:pt x="4966" y="869"/>
                    <a:pt x="4443" y="2290"/>
                    <a:pt x="4037" y="3536"/>
                  </a:cubicBezTo>
                  <a:cubicBezTo>
                    <a:pt x="4081" y="3310"/>
                    <a:pt x="4133" y="3073"/>
                    <a:pt x="4177" y="2836"/>
                  </a:cubicBezTo>
                  <a:cubicBezTo>
                    <a:pt x="4651" y="458"/>
                    <a:pt x="4505" y="406"/>
                    <a:pt x="4414" y="372"/>
                  </a:cubicBezTo>
                  <a:cubicBezTo>
                    <a:pt x="4406" y="370"/>
                    <a:pt x="4393" y="367"/>
                    <a:pt x="4379" y="367"/>
                  </a:cubicBezTo>
                  <a:cubicBezTo>
                    <a:pt x="4364" y="367"/>
                    <a:pt x="4347" y="370"/>
                    <a:pt x="4330" y="378"/>
                  </a:cubicBezTo>
                  <a:cubicBezTo>
                    <a:pt x="4053" y="513"/>
                    <a:pt x="3360" y="2514"/>
                    <a:pt x="2970" y="3693"/>
                  </a:cubicBezTo>
                  <a:cubicBezTo>
                    <a:pt x="3173" y="2233"/>
                    <a:pt x="3405" y="96"/>
                    <a:pt x="3089" y="6"/>
                  </a:cubicBezTo>
                  <a:cubicBezTo>
                    <a:pt x="3079" y="3"/>
                    <a:pt x="3068" y="1"/>
                    <a:pt x="305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51"/>
            <p:cNvSpPr/>
            <p:nvPr/>
          </p:nvSpPr>
          <p:spPr>
            <a:xfrm>
              <a:off x="3213236" y="3592327"/>
              <a:ext cx="529088" cy="482016"/>
            </a:xfrm>
            <a:custGeom>
              <a:avLst/>
              <a:gdLst/>
              <a:ahLst/>
              <a:cxnLst/>
              <a:rect l="l" t="t" r="r" b="b"/>
              <a:pathLst>
                <a:path w="7025" h="6400" extrusionOk="0">
                  <a:moveTo>
                    <a:pt x="5897" y="1"/>
                  </a:moveTo>
                  <a:lnTo>
                    <a:pt x="3642" y="2031"/>
                  </a:lnTo>
                  <a:lnTo>
                    <a:pt x="1201" y="74"/>
                  </a:lnTo>
                  <a:lnTo>
                    <a:pt x="2655" y="2606"/>
                  </a:lnTo>
                  <a:lnTo>
                    <a:pt x="1" y="3367"/>
                  </a:lnTo>
                  <a:lnTo>
                    <a:pt x="2774" y="3547"/>
                  </a:lnTo>
                  <a:lnTo>
                    <a:pt x="1585" y="6006"/>
                  </a:lnTo>
                  <a:lnTo>
                    <a:pt x="1585" y="6006"/>
                  </a:lnTo>
                  <a:lnTo>
                    <a:pt x="3501" y="4348"/>
                  </a:lnTo>
                  <a:lnTo>
                    <a:pt x="5164" y="6400"/>
                  </a:lnTo>
                  <a:lnTo>
                    <a:pt x="4263" y="3823"/>
                  </a:lnTo>
                  <a:lnTo>
                    <a:pt x="7024" y="4450"/>
                  </a:lnTo>
                  <a:lnTo>
                    <a:pt x="4612" y="2871"/>
                  </a:lnTo>
                  <a:lnTo>
                    <a:pt x="58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51"/>
            <p:cNvSpPr/>
            <p:nvPr/>
          </p:nvSpPr>
          <p:spPr>
            <a:xfrm>
              <a:off x="5048417" y="2847556"/>
              <a:ext cx="529992" cy="540611"/>
            </a:xfrm>
            <a:custGeom>
              <a:avLst/>
              <a:gdLst/>
              <a:ahLst/>
              <a:cxnLst/>
              <a:rect l="l" t="t" r="r" b="b"/>
              <a:pathLst>
                <a:path w="7037" h="7178" extrusionOk="0">
                  <a:moveTo>
                    <a:pt x="4336" y="1"/>
                  </a:moveTo>
                  <a:lnTo>
                    <a:pt x="2994" y="2723"/>
                  </a:lnTo>
                  <a:lnTo>
                    <a:pt x="1" y="1817"/>
                  </a:lnTo>
                  <a:lnTo>
                    <a:pt x="2294" y="3620"/>
                  </a:lnTo>
                  <a:lnTo>
                    <a:pt x="118" y="5322"/>
                  </a:lnTo>
                  <a:lnTo>
                    <a:pt x="118" y="5322"/>
                  </a:lnTo>
                  <a:lnTo>
                    <a:pt x="2757" y="4455"/>
                  </a:lnTo>
                  <a:lnTo>
                    <a:pt x="2571" y="7177"/>
                  </a:lnTo>
                  <a:lnTo>
                    <a:pt x="3727" y="4929"/>
                  </a:lnTo>
                  <a:lnTo>
                    <a:pt x="6038" y="6214"/>
                  </a:lnTo>
                  <a:lnTo>
                    <a:pt x="6038" y="6214"/>
                  </a:lnTo>
                  <a:lnTo>
                    <a:pt x="4240" y="4156"/>
                  </a:lnTo>
                  <a:lnTo>
                    <a:pt x="7037" y="3704"/>
                  </a:lnTo>
                  <a:lnTo>
                    <a:pt x="4211" y="3147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51"/>
            <p:cNvSpPr/>
            <p:nvPr/>
          </p:nvSpPr>
          <p:spPr>
            <a:xfrm>
              <a:off x="5378369" y="4094223"/>
              <a:ext cx="529464" cy="541138"/>
            </a:xfrm>
            <a:custGeom>
              <a:avLst/>
              <a:gdLst/>
              <a:ahLst/>
              <a:cxnLst/>
              <a:rect l="l" t="t" r="r" b="b"/>
              <a:pathLst>
                <a:path w="7030" h="7185" extrusionOk="0">
                  <a:moveTo>
                    <a:pt x="4330" y="1"/>
                  </a:moveTo>
                  <a:lnTo>
                    <a:pt x="2993" y="2725"/>
                  </a:lnTo>
                  <a:lnTo>
                    <a:pt x="0" y="1817"/>
                  </a:lnTo>
                  <a:lnTo>
                    <a:pt x="2293" y="3626"/>
                  </a:lnTo>
                  <a:lnTo>
                    <a:pt x="112" y="5324"/>
                  </a:lnTo>
                  <a:lnTo>
                    <a:pt x="2756" y="4461"/>
                  </a:lnTo>
                  <a:lnTo>
                    <a:pt x="2571" y="7184"/>
                  </a:lnTo>
                  <a:lnTo>
                    <a:pt x="2571" y="7184"/>
                  </a:lnTo>
                  <a:lnTo>
                    <a:pt x="3726" y="4929"/>
                  </a:lnTo>
                  <a:lnTo>
                    <a:pt x="6037" y="6214"/>
                  </a:lnTo>
                  <a:lnTo>
                    <a:pt x="4239" y="4156"/>
                  </a:lnTo>
                  <a:lnTo>
                    <a:pt x="7029" y="3705"/>
                  </a:lnTo>
                  <a:lnTo>
                    <a:pt x="4205" y="3147"/>
                  </a:lnTo>
                  <a:lnTo>
                    <a:pt x="4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5" name="Google Shape;525;p51"/>
          <p:cNvSpPr/>
          <p:nvPr/>
        </p:nvSpPr>
        <p:spPr>
          <a:xfrm>
            <a:off x="3286292" y="2046951"/>
            <a:ext cx="1762125" cy="336900"/>
          </a:xfrm>
          <a:custGeom>
            <a:avLst/>
            <a:gdLst/>
            <a:ahLst/>
            <a:cxnLst/>
            <a:rect l="l" t="t" r="r" b="b"/>
            <a:pathLst>
              <a:path w="70485" h="13476" extrusionOk="0">
                <a:moveTo>
                  <a:pt x="0" y="12370"/>
                </a:moveTo>
                <a:cubicBezTo>
                  <a:pt x="2624" y="10074"/>
                  <a:pt x="6297" y="4189"/>
                  <a:pt x="8763" y="6655"/>
                </a:cubicBezTo>
                <a:cubicBezTo>
                  <a:pt x="10160" y="8052"/>
                  <a:pt x="11271" y="11881"/>
                  <a:pt x="12954" y="10846"/>
                </a:cubicBezTo>
                <a:cubicBezTo>
                  <a:pt x="16350" y="8756"/>
                  <a:pt x="18696" y="4868"/>
                  <a:pt x="22479" y="3607"/>
                </a:cubicBezTo>
                <a:cubicBezTo>
                  <a:pt x="25274" y="2675"/>
                  <a:pt x="21265" y="10603"/>
                  <a:pt x="23622" y="12370"/>
                </a:cubicBezTo>
                <a:cubicBezTo>
                  <a:pt x="28666" y="16153"/>
                  <a:pt x="35789" y="8883"/>
                  <a:pt x="41529" y="6274"/>
                </a:cubicBezTo>
                <a:cubicBezTo>
                  <a:pt x="43960" y="5169"/>
                  <a:pt x="51229" y="3881"/>
                  <a:pt x="48768" y="2845"/>
                </a:cubicBezTo>
                <a:cubicBezTo>
                  <a:pt x="42409" y="167"/>
                  <a:pt x="35094" y="559"/>
                  <a:pt x="28194" y="559"/>
                </a:cubicBezTo>
                <a:cubicBezTo>
                  <a:pt x="24511" y="559"/>
                  <a:pt x="20828" y="559"/>
                  <a:pt x="17145" y="559"/>
                </a:cubicBezTo>
                <a:cubicBezTo>
                  <a:pt x="15812" y="559"/>
                  <a:pt x="13882" y="-634"/>
                  <a:pt x="14478" y="559"/>
                </a:cubicBezTo>
                <a:cubicBezTo>
                  <a:pt x="18464" y="8531"/>
                  <a:pt x="34846" y="-3838"/>
                  <a:pt x="41148" y="2464"/>
                </a:cubicBezTo>
                <a:cubicBezTo>
                  <a:pt x="47101" y="8417"/>
                  <a:pt x="23602" y="3086"/>
                  <a:pt x="16383" y="7417"/>
                </a:cubicBezTo>
                <a:cubicBezTo>
                  <a:pt x="15379" y="8019"/>
                  <a:pt x="18641" y="8179"/>
                  <a:pt x="19812" y="8179"/>
                </a:cubicBezTo>
                <a:cubicBezTo>
                  <a:pt x="23622" y="8179"/>
                  <a:pt x="23622" y="8179"/>
                  <a:pt x="27432" y="8179"/>
                </a:cubicBezTo>
                <a:cubicBezTo>
                  <a:pt x="33793" y="8179"/>
                  <a:pt x="40277" y="8437"/>
                  <a:pt x="46482" y="7036"/>
                </a:cubicBezTo>
                <a:cubicBezTo>
                  <a:pt x="51079" y="5998"/>
                  <a:pt x="55485" y="3607"/>
                  <a:pt x="60198" y="3607"/>
                </a:cubicBezTo>
                <a:cubicBezTo>
                  <a:pt x="63249" y="3607"/>
                  <a:pt x="69342" y="937"/>
                  <a:pt x="69342" y="3988"/>
                </a:cubicBezTo>
                <a:cubicBezTo>
                  <a:pt x="69342" y="6249"/>
                  <a:pt x="62409" y="6580"/>
                  <a:pt x="64008" y="8179"/>
                </a:cubicBezTo>
                <a:cubicBezTo>
                  <a:pt x="65735" y="9906"/>
                  <a:pt x="68531" y="6216"/>
                  <a:pt x="70485" y="4750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29" y="141360"/>
            <a:ext cx="1534153" cy="2821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88" y="2215401"/>
            <a:ext cx="2207860" cy="2858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26" y="3098657"/>
            <a:ext cx="1363229" cy="204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2"/>
          <p:cNvSpPr txBox="1">
            <a:spLocks noGrp="1"/>
          </p:cNvSpPr>
          <p:nvPr>
            <p:ph type="subTitle" idx="2"/>
          </p:nvPr>
        </p:nvSpPr>
        <p:spPr>
          <a:xfrm>
            <a:off x="1058920" y="818406"/>
            <a:ext cx="6128035" cy="14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През цялата година ще организираме тематични дни, лекции и дейности, които да ангажират учениците, учители и родители в усилията ни за предотвратяване на тормоза и насилие.</a:t>
            </a:r>
          </a:p>
        </p:txBody>
      </p:sp>
      <p:sp>
        <p:nvSpPr>
          <p:cNvPr id="534" name="Google Shape;534;p52"/>
          <p:cNvSpPr txBox="1">
            <a:spLocks noGrp="1"/>
          </p:cNvSpPr>
          <p:nvPr>
            <p:ph type="title"/>
          </p:nvPr>
        </p:nvSpPr>
        <p:spPr>
          <a:xfrm>
            <a:off x="492647" y="-821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Ангажимент и </a:t>
            </a:r>
            <a:r>
              <a:rPr lang="bg-BG" dirty="0"/>
              <a:t>в</a:t>
            </a:r>
            <a:r>
              <a:rPr lang="en-US" dirty="0" smtClean="0"/>
              <a:t>заимодействие</a:t>
            </a:r>
            <a:endParaRPr dirty="0"/>
          </a:p>
        </p:txBody>
      </p:sp>
      <p:grpSp>
        <p:nvGrpSpPr>
          <p:cNvPr id="537" name="Google Shape;537;p52"/>
          <p:cNvGrpSpPr/>
          <p:nvPr/>
        </p:nvGrpSpPr>
        <p:grpSpPr>
          <a:xfrm>
            <a:off x="720030" y="1510236"/>
            <a:ext cx="3074469" cy="2788162"/>
            <a:chOff x="720030" y="1510236"/>
            <a:chExt cx="3074469" cy="2788162"/>
          </a:xfrm>
        </p:grpSpPr>
        <p:sp>
          <p:nvSpPr>
            <p:cNvPr id="538" name="Google Shape;538;p52"/>
            <p:cNvSpPr/>
            <p:nvPr/>
          </p:nvSpPr>
          <p:spPr>
            <a:xfrm flipH="1">
              <a:off x="720030" y="2333331"/>
              <a:ext cx="2902214" cy="1860074"/>
            </a:xfrm>
            <a:custGeom>
              <a:avLst/>
              <a:gdLst/>
              <a:ahLst/>
              <a:cxnLst/>
              <a:rect l="l" t="t" r="r" b="b"/>
              <a:pathLst>
                <a:path w="37707" h="24167" extrusionOk="0">
                  <a:moveTo>
                    <a:pt x="27722" y="1"/>
                  </a:moveTo>
                  <a:cubicBezTo>
                    <a:pt x="27526" y="1"/>
                    <a:pt x="27331" y="7"/>
                    <a:pt x="27135" y="20"/>
                  </a:cubicBezTo>
                  <a:cubicBezTo>
                    <a:pt x="24108" y="217"/>
                    <a:pt x="21255" y="1896"/>
                    <a:pt x="19530" y="4339"/>
                  </a:cubicBezTo>
                  <a:cubicBezTo>
                    <a:pt x="18876" y="5274"/>
                    <a:pt x="18369" y="6311"/>
                    <a:pt x="17619" y="7173"/>
                  </a:cubicBezTo>
                  <a:cubicBezTo>
                    <a:pt x="16916" y="7983"/>
                    <a:pt x="15914" y="8643"/>
                    <a:pt x="14843" y="8643"/>
                  </a:cubicBezTo>
                  <a:cubicBezTo>
                    <a:pt x="14773" y="8643"/>
                    <a:pt x="14702" y="8640"/>
                    <a:pt x="14632" y="8635"/>
                  </a:cubicBezTo>
                  <a:cubicBezTo>
                    <a:pt x="13966" y="8578"/>
                    <a:pt x="13352" y="8268"/>
                    <a:pt x="12730" y="8014"/>
                  </a:cubicBezTo>
                  <a:cubicBezTo>
                    <a:pt x="11559" y="7526"/>
                    <a:pt x="10284" y="7227"/>
                    <a:pt x="9018" y="7227"/>
                  </a:cubicBezTo>
                  <a:cubicBezTo>
                    <a:pt x="8353" y="7227"/>
                    <a:pt x="7691" y="7309"/>
                    <a:pt x="7048" y="7490"/>
                  </a:cubicBezTo>
                  <a:cubicBezTo>
                    <a:pt x="4720" y="8149"/>
                    <a:pt x="2910" y="10027"/>
                    <a:pt x="1867" y="12174"/>
                  </a:cubicBezTo>
                  <a:cubicBezTo>
                    <a:pt x="823" y="14318"/>
                    <a:pt x="464" y="16719"/>
                    <a:pt x="255" y="19087"/>
                  </a:cubicBezTo>
                  <a:cubicBezTo>
                    <a:pt x="108" y="20772"/>
                    <a:pt x="24" y="22463"/>
                    <a:pt x="1" y="24154"/>
                  </a:cubicBezTo>
                  <a:lnTo>
                    <a:pt x="188" y="24154"/>
                  </a:lnTo>
                  <a:lnTo>
                    <a:pt x="20624" y="24161"/>
                  </a:lnTo>
                  <a:lnTo>
                    <a:pt x="20973" y="24161"/>
                  </a:lnTo>
                  <a:lnTo>
                    <a:pt x="37047" y="24167"/>
                  </a:lnTo>
                  <a:cubicBezTo>
                    <a:pt x="37126" y="23366"/>
                    <a:pt x="37199" y="22565"/>
                    <a:pt x="37267" y="21765"/>
                  </a:cubicBezTo>
                  <a:cubicBezTo>
                    <a:pt x="37356" y="20643"/>
                    <a:pt x="37431" y="19520"/>
                    <a:pt x="37492" y="18398"/>
                  </a:cubicBezTo>
                  <a:cubicBezTo>
                    <a:pt x="37673" y="15028"/>
                    <a:pt x="37707" y="11617"/>
                    <a:pt x="37002" y="8318"/>
                  </a:cubicBezTo>
                  <a:cubicBezTo>
                    <a:pt x="36641" y="6639"/>
                    <a:pt x="36071" y="4969"/>
                    <a:pt x="35045" y="3577"/>
                  </a:cubicBezTo>
                  <a:cubicBezTo>
                    <a:pt x="33385" y="1325"/>
                    <a:pt x="30554" y="1"/>
                    <a:pt x="27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52"/>
            <p:cNvSpPr/>
            <p:nvPr/>
          </p:nvSpPr>
          <p:spPr>
            <a:xfrm flipH="1">
              <a:off x="2034789" y="3725604"/>
              <a:ext cx="1582221" cy="467424"/>
            </a:xfrm>
            <a:custGeom>
              <a:avLst/>
              <a:gdLst/>
              <a:ahLst/>
              <a:cxnLst/>
              <a:rect l="l" t="t" r="r" b="b"/>
              <a:pathLst>
                <a:path w="20557" h="6073" extrusionOk="0">
                  <a:moveTo>
                    <a:pt x="7768" y="0"/>
                  </a:moveTo>
                  <a:cubicBezTo>
                    <a:pt x="7582" y="0"/>
                    <a:pt x="7396" y="17"/>
                    <a:pt x="7211" y="51"/>
                  </a:cubicBezTo>
                  <a:cubicBezTo>
                    <a:pt x="6123" y="254"/>
                    <a:pt x="5153" y="1133"/>
                    <a:pt x="4968" y="2227"/>
                  </a:cubicBezTo>
                  <a:cubicBezTo>
                    <a:pt x="4602" y="1455"/>
                    <a:pt x="3759" y="944"/>
                    <a:pt x="2915" y="944"/>
                  </a:cubicBezTo>
                  <a:cubicBezTo>
                    <a:pt x="2796" y="944"/>
                    <a:pt x="2678" y="954"/>
                    <a:pt x="2560" y="975"/>
                  </a:cubicBezTo>
                  <a:cubicBezTo>
                    <a:pt x="1567" y="1139"/>
                    <a:pt x="789" y="1972"/>
                    <a:pt x="417" y="2903"/>
                  </a:cubicBezTo>
                  <a:cubicBezTo>
                    <a:pt x="40" y="3833"/>
                    <a:pt x="6" y="4865"/>
                    <a:pt x="0" y="5869"/>
                  </a:cubicBezTo>
                  <a:cubicBezTo>
                    <a:pt x="40" y="5930"/>
                    <a:pt x="79" y="5998"/>
                    <a:pt x="120" y="6065"/>
                  </a:cubicBezTo>
                  <a:lnTo>
                    <a:pt x="20556" y="6072"/>
                  </a:lnTo>
                  <a:cubicBezTo>
                    <a:pt x="20398" y="5282"/>
                    <a:pt x="20060" y="4516"/>
                    <a:pt x="19422" y="4030"/>
                  </a:cubicBezTo>
                  <a:cubicBezTo>
                    <a:pt x="19085" y="3778"/>
                    <a:pt x="18651" y="3644"/>
                    <a:pt x="18229" y="3644"/>
                  </a:cubicBezTo>
                  <a:cubicBezTo>
                    <a:pt x="17735" y="3644"/>
                    <a:pt x="17257" y="3827"/>
                    <a:pt x="16965" y="4223"/>
                  </a:cubicBezTo>
                  <a:cubicBezTo>
                    <a:pt x="16705" y="3135"/>
                    <a:pt x="15595" y="2357"/>
                    <a:pt x="14478" y="2351"/>
                  </a:cubicBezTo>
                  <a:cubicBezTo>
                    <a:pt x="14468" y="2351"/>
                    <a:pt x="14459" y="2351"/>
                    <a:pt x="14449" y="2351"/>
                  </a:cubicBezTo>
                  <a:cubicBezTo>
                    <a:pt x="13343" y="2351"/>
                    <a:pt x="12297" y="3029"/>
                    <a:pt x="11710" y="3975"/>
                  </a:cubicBezTo>
                  <a:cubicBezTo>
                    <a:pt x="11546" y="2875"/>
                    <a:pt x="11073" y="1798"/>
                    <a:pt x="10268" y="1037"/>
                  </a:cubicBezTo>
                  <a:cubicBezTo>
                    <a:pt x="9597" y="400"/>
                    <a:pt x="8686" y="0"/>
                    <a:pt x="7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52"/>
            <p:cNvSpPr/>
            <p:nvPr/>
          </p:nvSpPr>
          <p:spPr>
            <a:xfrm flipH="1">
              <a:off x="753795" y="3764858"/>
              <a:ext cx="1254185" cy="428555"/>
            </a:xfrm>
            <a:custGeom>
              <a:avLst/>
              <a:gdLst/>
              <a:ahLst/>
              <a:cxnLst/>
              <a:rect l="l" t="t" r="r" b="b"/>
              <a:pathLst>
                <a:path w="16295" h="5568" extrusionOk="0">
                  <a:moveTo>
                    <a:pt x="12922" y="1"/>
                  </a:moveTo>
                  <a:cubicBezTo>
                    <a:pt x="12731" y="1"/>
                    <a:pt x="12541" y="18"/>
                    <a:pt x="12353" y="54"/>
                  </a:cubicBezTo>
                  <a:cubicBezTo>
                    <a:pt x="10989" y="312"/>
                    <a:pt x="9862" y="1525"/>
                    <a:pt x="9698" y="2911"/>
                  </a:cubicBezTo>
                  <a:cubicBezTo>
                    <a:pt x="9204" y="2055"/>
                    <a:pt x="8218" y="1623"/>
                    <a:pt x="7219" y="1623"/>
                  </a:cubicBezTo>
                  <a:cubicBezTo>
                    <a:pt x="6712" y="1623"/>
                    <a:pt x="6201" y="1735"/>
                    <a:pt x="5751" y="1959"/>
                  </a:cubicBezTo>
                  <a:cubicBezTo>
                    <a:pt x="4415" y="2625"/>
                    <a:pt x="3586" y="4040"/>
                    <a:pt x="3237" y="5488"/>
                  </a:cubicBezTo>
                  <a:cubicBezTo>
                    <a:pt x="2835" y="5115"/>
                    <a:pt x="2272" y="4938"/>
                    <a:pt x="1703" y="4938"/>
                  </a:cubicBezTo>
                  <a:cubicBezTo>
                    <a:pt x="1075" y="4938"/>
                    <a:pt x="438" y="5154"/>
                    <a:pt x="0" y="5562"/>
                  </a:cubicBezTo>
                  <a:lnTo>
                    <a:pt x="16074" y="5568"/>
                  </a:lnTo>
                  <a:cubicBezTo>
                    <a:pt x="16153" y="4767"/>
                    <a:pt x="16226" y="3966"/>
                    <a:pt x="16294" y="3166"/>
                  </a:cubicBezTo>
                  <a:cubicBezTo>
                    <a:pt x="16237" y="2664"/>
                    <a:pt x="16107" y="2185"/>
                    <a:pt x="15871" y="1733"/>
                  </a:cubicBezTo>
                  <a:cubicBezTo>
                    <a:pt x="15307" y="678"/>
                    <a:pt x="14115" y="1"/>
                    <a:pt x="12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52"/>
            <p:cNvSpPr/>
            <p:nvPr/>
          </p:nvSpPr>
          <p:spPr>
            <a:xfrm flipH="1">
              <a:off x="772984" y="4093434"/>
              <a:ext cx="2859266" cy="204964"/>
            </a:xfrm>
            <a:custGeom>
              <a:avLst/>
              <a:gdLst/>
              <a:ahLst/>
              <a:cxnLst/>
              <a:rect l="l" t="t" r="r" b="b"/>
              <a:pathLst>
                <a:path w="37149" h="2663" extrusionOk="0">
                  <a:moveTo>
                    <a:pt x="18577" y="1"/>
                  </a:moveTo>
                  <a:cubicBezTo>
                    <a:pt x="8317" y="1"/>
                    <a:pt x="1" y="599"/>
                    <a:pt x="1" y="1332"/>
                  </a:cubicBezTo>
                  <a:cubicBezTo>
                    <a:pt x="1" y="2064"/>
                    <a:pt x="8317" y="2662"/>
                    <a:pt x="18577" y="2662"/>
                  </a:cubicBezTo>
                  <a:cubicBezTo>
                    <a:pt x="28834" y="2662"/>
                    <a:pt x="37148" y="2064"/>
                    <a:pt x="37148" y="1332"/>
                  </a:cubicBezTo>
                  <a:cubicBezTo>
                    <a:pt x="37148" y="599"/>
                    <a:pt x="28834" y="1"/>
                    <a:pt x="18577" y="1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52"/>
            <p:cNvSpPr/>
            <p:nvPr/>
          </p:nvSpPr>
          <p:spPr>
            <a:xfrm flipH="1">
              <a:off x="923516" y="2692310"/>
              <a:ext cx="1595998" cy="1571368"/>
            </a:xfrm>
            <a:custGeom>
              <a:avLst/>
              <a:gdLst/>
              <a:ahLst/>
              <a:cxnLst/>
              <a:rect l="l" t="t" r="r" b="b"/>
              <a:pathLst>
                <a:path w="20736" h="20416" extrusionOk="0">
                  <a:moveTo>
                    <a:pt x="5626" y="1"/>
                  </a:moveTo>
                  <a:lnTo>
                    <a:pt x="0" y="5391"/>
                  </a:lnTo>
                  <a:lnTo>
                    <a:pt x="4132" y="13864"/>
                  </a:lnTo>
                  <a:cubicBezTo>
                    <a:pt x="4380" y="14372"/>
                    <a:pt x="4809" y="14761"/>
                    <a:pt x="5333" y="14958"/>
                  </a:cubicBezTo>
                  <a:lnTo>
                    <a:pt x="11067" y="17101"/>
                  </a:lnTo>
                  <a:lnTo>
                    <a:pt x="14145" y="18251"/>
                  </a:lnTo>
                  <a:lnTo>
                    <a:pt x="14421" y="20416"/>
                  </a:lnTo>
                  <a:lnTo>
                    <a:pt x="16399" y="15579"/>
                  </a:lnTo>
                  <a:lnTo>
                    <a:pt x="13841" y="13757"/>
                  </a:lnTo>
                  <a:lnTo>
                    <a:pt x="11793" y="12303"/>
                  </a:lnTo>
                  <a:lnTo>
                    <a:pt x="16823" y="8853"/>
                  </a:lnTo>
                  <a:lnTo>
                    <a:pt x="19308" y="7144"/>
                  </a:lnTo>
                  <a:lnTo>
                    <a:pt x="20736" y="8023"/>
                  </a:lnTo>
                  <a:lnTo>
                    <a:pt x="19354" y="3091"/>
                  </a:lnTo>
                  <a:lnTo>
                    <a:pt x="16011" y="4534"/>
                  </a:lnTo>
                  <a:lnTo>
                    <a:pt x="11658" y="6406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52"/>
            <p:cNvSpPr/>
            <p:nvPr/>
          </p:nvSpPr>
          <p:spPr>
            <a:xfrm flipH="1">
              <a:off x="1257234" y="3751158"/>
              <a:ext cx="410545" cy="512527"/>
            </a:xfrm>
            <a:custGeom>
              <a:avLst/>
              <a:gdLst/>
              <a:ahLst/>
              <a:cxnLst/>
              <a:rect l="l" t="t" r="r" b="b"/>
              <a:pathLst>
                <a:path w="5334" h="6659" extrusionOk="0">
                  <a:moveTo>
                    <a:pt x="2775" y="0"/>
                  </a:moveTo>
                  <a:lnTo>
                    <a:pt x="1" y="3344"/>
                  </a:lnTo>
                  <a:lnTo>
                    <a:pt x="1822" y="4026"/>
                  </a:lnTo>
                  <a:lnTo>
                    <a:pt x="3079" y="4494"/>
                  </a:lnTo>
                  <a:lnTo>
                    <a:pt x="3355" y="6659"/>
                  </a:lnTo>
                  <a:lnTo>
                    <a:pt x="5333" y="1822"/>
                  </a:lnTo>
                  <a:lnTo>
                    <a:pt x="3829" y="75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52"/>
            <p:cNvSpPr/>
            <p:nvPr/>
          </p:nvSpPr>
          <p:spPr>
            <a:xfrm flipH="1">
              <a:off x="1257232" y="3808884"/>
              <a:ext cx="270310" cy="454801"/>
            </a:xfrm>
            <a:custGeom>
              <a:avLst/>
              <a:gdLst/>
              <a:ahLst/>
              <a:cxnLst/>
              <a:rect l="l" t="t" r="r" b="b"/>
              <a:pathLst>
                <a:path w="3512" h="5909" extrusionOk="0">
                  <a:moveTo>
                    <a:pt x="2007" y="0"/>
                  </a:moveTo>
                  <a:lnTo>
                    <a:pt x="0" y="3276"/>
                  </a:lnTo>
                  <a:lnTo>
                    <a:pt x="1257" y="3744"/>
                  </a:lnTo>
                  <a:lnTo>
                    <a:pt x="1533" y="5909"/>
                  </a:lnTo>
                  <a:lnTo>
                    <a:pt x="3511" y="1072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52"/>
            <p:cNvSpPr/>
            <p:nvPr/>
          </p:nvSpPr>
          <p:spPr>
            <a:xfrm flipH="1">
              <a:off x="923497" y="2930218"/>
              <a:ext cx="363671" cy="443487"/>
            </a:xfrm>
            <a:custGeom>
              <a:avLst/>
              <a:gdLst/>
              <a:ahLst/>
              <a:cxnLst/>
              <a:rect l="l" t="t" r="r" b="b"/>
              <a:pathLst>
                <a:path w="4725" h="5762" extrusionOk="0">
                  <a:moveTo>
                    <a:pt x="3343" y="0"/>
                  </a:moveTo>
                  <a:lnTo>
                    <a:pt x="1207" y="924"/>
                  </a:lnTo>
                  <a:lnTo>
                    <a:pt x="0" y="1443"/>
                  </a:lnTo>
                  <a:lnTo>
                    <a:pt x="812" y="5762"/>
                  </a:lnTo>
                  <a:lnTo>
                    <a:pt x="2137" y="4854"/>
                  </a:lnTo>
                  <a:lnTo>
                    <a:pt x="3297" y="4053"/>
                  </a:lnTo>
                  <a:lnTo>
                    <a:pt x="4725" y="4932"/>
                  </a:lnTo>
                  <a:lnTo>
                    <a:pt x="3343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52"/>
            <p:cNvSpPr/>
            <p:nvPr/>
          </p:nvSpPr>
          <p:spPr>
            <a:xfrm flipH="1">
              <a:off x="923496" y="2930218"/>
              <a:ext cx="270849" cy="379681"/>
            </a:xfrm>
            <a:custGeom>
              <a:avLst/>
              <a:gdLst/>
              <a:ahLst/>
              <a:cxnLst/>
              <a:rect l="l" t="t" r="r" b="b"/>
              <a:pathLst>
                <a:path w="3519" h="4933" extrusionOk="0">
                  <a:moveTo>
                    <a:pt x="2137" y="0"/>
                  </a:moveTo>
                  <a:lnTo>
                    <a:pt x="1" y="924"/>
                  </a:lnTo>
                  <a:lnTo>
                    <a:pt x="931" y="4854"/>
                  </a:lnTo>
                  <a:lnTo>
                    <a:pt x="2091" y="4053"/>
                  </a:lnTo>
                  <a:lnTo>
                    <a:pt x="3519" y="4932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52"/>
            <p:cNvSpPr/>
            <p:nvPr/>
          </p:nvSpPr>
          <p:spPr>
            <a:xfrm flipH="1">
              <a:off x="920047" y="3239244"/>
              <a:ext cx="1212469" cy="423860"/>
            </a:xfrm>
            <a:custGeom>
              <a:avLst/>
              <a:gdLst/>
              <a:ahLst/>
              <a:cxnLst/>
              <a:rect l="l" t="t" r="r" b="b"/>
              <a:pathLst>
                <a:path w="15753" h="5507" extrusionOk="0">
                  <a:moveTo>
                    <a:pt x="14282" y="0"/>
                  </a:moveTo>
                  <a:cubicBezTo>
                    <a:pt x="14273" y="0"/>
                    <a:pt x="14263" y="3"/>
                    <a:pt x="14253" y="11"/>
                  </a:cubicBezTo>
                  <a:cubicBezTo>
                    <a:pt x="14236" y="21"/>
                    <a:pt x="12201" y="1533"/>
                    <a:pt x="11108" y="2203"/>
                  </a:cubicBezTo>
                  <a:cubicBezTo>
                    <a:pt x="10796" y="2389"/>
                    <a:pt x="10306" y="2738"/>
                    <a:pt x="9731" y="3139"/>
                  </a:cubicBezTo>
                  <a:cubicBezTo>
                    <a:pt x="8352" y="4111"/>
                    <a:pt x="6481" y="5429"/>
                    <a:pt x="5886" y="5429"/>
                  </a:cubicBezTo>
                  <a:cubicBezTo>
                    <a:pt x="5864" y="5429"/>
                    <a:pt x="5843" y="5427"/>
                    <a:pt x="5824" y="5423"/>
                  </a:cubicBezTo>
                  <a:cubicBezTo>
                    <a:pt x="5108" y="5270"/>
                    <a:pt x="119" y="287"/>
                    <a:pt x="68" y="241"/>
                  </a:cubicBezTo>
                  <a:cubicBezTo>
                    <a:pt x="60" y="232"/>
                    <a:pt x="50" y="228"/>
                    <a:pt x="40" y="228"/>
                  </a:cubicBezTo>
                  <a:cubicBezTo>
                    <a:pt x="30" y="228"/>
                    <a:pt x="20" y="232"/>
                    <a:pt x="12" y="241"/>
                  </a:cubicBezTo>
                  <a:cubicBezTo>
                    <a:pt x="0" y="253"/>
                    <a:pt x="0" y="281"/>
                    <a:pt x="12" y="292"/>
                  </a:cubicBezTo>
                  <a:cubicBezTo>
                    <a:pt x="221" y="500"/>
                    <a:pt x="5069" y="5343"/>
                    <a:pt x="5808" y="5496"/>
                  </a:cubicBezTo>
                  <a:cubicBezTo>
                    <a:pt x="5831" y="5501"/>
                    <a:pt x="5852" y="5507"/>
                    <a:pt x="5881" y="5507"/>
                  </a:cubicBezTo>
                  <a:cubicBezTo>
                    <a:pt x="6507" y="5507"/>
                    <a:pt x="8316" y="4232"/>
                    <a:pt x="9776" y="3207"/>
                  </a:cubicBezTo>
                  <a:cubicBezTo>
                    <a:pt x="10346" y="2806"/>
                    <a:pt x="10842" y="2457"/>
                    <a:pt x="11152" y="2270"/>
                  </a:cubicBezTo>
                  <a:cubicBezTo>
                    <a:pt x="12183" y="1640"/>
                    <a:pt x="14061" y="253"/>
                    <a:pt x="14280" y="89"/>
                  </a:cubicBezTo>
                  <a:lnTo>
                    <a:pt x="15685" y="951"/>
                  </a:lnTo>
                  <a:cubicBezTo>
                    <a:pt x="15693" y="955"/>
                    <a:pt x="15701" y="957"/>
                    <a:pt x="15708" y="957"/>
                  </a:cubicBezTo>
                  <a:cubicBezTo>
                    <a:pt x="15722" y="957"/>
                    <a:pt x="15734" y="950"/>
                    <a:pt x="15742" y="935"/>
                  </a:cubicBezTo>
                  <a:cubicBezTo>
                    <a:pt x="15753" y="917"/>
                    <a:pt x="15747" y="895"/>
                    <a:pt x="15730" y="883"/>
                  </a:cubicBezTo>
                  <a:lnTo>
                    <a:pt x="14298" y="4"/>
                  </a:lnTo>
                  <a:cubicBezTo>
                    <a:pt x="14294" y="2"/>
                    <a:pt x="14288" y="0"/>
                    <a:pt x="1428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52"/>
            <p:cNvSpPr/>
            <p:nvPr/>
          </p:nvSpPr>
          <p:spPr>
            <a:xfrm flipH="1">
              <a:off x="1576576" y="1510236"/>
              <a:ext cx="321647" cy="284857"/>
            </a:xfrm>
            <a:custGeom>
              <a:avLst/>
              <a:gdLst/>
              <a:ahLst/>
              <a:cxnLst/>
              <a:rect l="l" t="t" r="r" b="b"/>
              <a:pathLst>
                <a:path w="4179" h="3701" extrusionOk="0">
                  <a:moveTo>
                    <a:pt x="2209" y="1"/>
                  </a:moveTo>
                  <a:cubicBezTo>
                    <a:pt x="2124" y="1"/>
                    <a:pt x="1" y="1986"/>
                    <a:pt x="1" y="1986"/>
                  </a:cubicBezTo>
                  <a:lnTo>
                    <a:pt x="547" y="3701"/>
                  </a:lnTo>
                  <a:lnTo>
                    <a:pt x="1101" y="3389"/>
                  </a:lnTo>
                  <a:cubicBezTo>
                    <a:pt x="1101" y="3389"/>
                    <a:pt x="3519" y="3295"/>
                    <a:pt x="3502" y="3199"/>
                  </a:cubicBezTo>
                  <a:cubicBezTo>
                    <a:pt x="3490" y="3097"/>
                    <a:pt x="2436" y="2691"/>
                    <a:pt x="2436" y="2691"/>
                  </a:cubicBezTo>
                  <a:cubicBezTo>
                    <a:pt x="2436" y="2691"/>
                    <a:pt x="4179" y="1676"/>
                    <a:pt x="4094" y="1591"/>
                  </a:cubicBezTo>
                  <a:cubicBezTo>
                    <a:pt x="4085" y="1583"/>
                    <a:pt x="4061" y="1579"/>
                    <a:pt x="4026" y="1579"/>
                  </a:cubicBezTo>
                  <a:cubicBezTo>
                    <a:pt x="3716" y="1579"/>
                    <a:pt x="2504" y="1874"/>
                    <a:pt x="2504" y="1874"/>
                  </a:cubicBezTo>
                  <a:cubicBezTo>
                    <a:pt x="2504" y="1874"/>
                    <a:pt x="3857" y="717"/>
                    <a:pt x="3705" y="650"/>
                  </a:cubicBezTo>
                  <a:cubicBezTo>
                    <a:pt x="3698" y="646"/>
                    <a:pt x="3688" y="645"/>
                    <a:pt x="3676" y="645"/>
                  </a:cubicBezTo>
                  <a:cubicBezTo>
                    <a:pt x="3417" y="645"/>
                    <a:pt x="2069" y="1354"/>
                    <a:pt x="2069" y="1354"/>
                  </a:cubicBezTo>
                  <a:cubicBezTo>
                    <a:pt x="2069" y="1354"/>
                    <a:pt x="3378" y="142"/>
                    <a:pt x="3266" y="69"/>
                  </a:cubicBezTo>
                  <a:cubicBezTo>
                    <a:pt x="3261" y="67"/>
                    <a:pt x="3255" y="65"/>
                    <a:pt x="3248" y="65"/>
                  </a:cubicBezTo>
                  <a:cubicBezTo>
                    <a:pt x="3043" y="65"/>
                    <a:pt x="1619" y="904"/>
                    <a:pt x="1619" y="904"/>
                  </a:cubicBezTo>
                  <a:cubicBezTo>
                    <a:pt x="1619" y="904"/>
                    <a:pt x="2251" y="41"/>
                    <a:pt x="2211" y="1"/>
                  </a:cubicBezTo>
                  <a:cubicBezTo>
                    <a:pt x="2211" y="1"/>
                    <a:pt x="2210" y="1"/>
                    <a:pt x="2209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52"/>
            <p:cNvSpPr/>
            <p:nvPr/>
          </p:nvSpPr>
          <p:spPr>
            <a:xfrm flipH="1">
              <a:off x="1582733" y="1510313"/>
              <a:ext cx="294247" cy="260458"/>
            </a:xfrm>
            <a:custGeom>
              <a:avLst/>
              <a:gdLst/>
              <a:ahLst/>
              <a:cxnLst/>
              <a:rect l="l" t="t" r="r" b="b"/>
              <a:pathLst>
                <a:path w="3823" h="3384" extrusionOk="0">
                  <a:moveTo>
                    <a:pt x="1935" y="0"/>
                  </a:moveTo>
                  <a:cubicBezTo>
                    <a:pt x="1868" y="0"/>
                    <a:pt x="582" y="1190"/>
                    <a:pt x="1" y="1726"/>
                  </a:cubicBezTo>
                  <a:lnTo>
                    <a:pt x="1010" y="3383"/>
                  </a:lnTo>
                  <a:cubicBezTo>
                    <a:pt x="1580" y="3355"/>
                    <a:pt x="3226" y="3276"/>
                    <a:pt x="3226" y="3198"/>
                  </a:cubicBezTo>
                  <a:cubicBezTo>
                    <a:pt x="3214" y="3096"/>
                    <a:pt x="2160" y="2690"/>
                    <a:pt x="2160" y="2690"/>
                  </a:cubicBezTo>
                  <a:cubicBezTo>
                    <a:pt x="2160" y="2690"/>
                    <a:pt x="3823" y="1720"/>
                    <a:pt x="3823" y="1596"/>
                  </a:cubicBezTo>
                  <a:cubicBezTo>
                    <a:pt x="3823" y="1596"/>
                    <a:pt x="3823" y="1590"/>
                    <a:pt x="3818" y="1590"/>
                  </a:cubicBezTo>
                  <a:cubicBezTo>
                    <a:pt x="3812" y="1579"/>
                    <a:pt x="3789" y="1579"/>
                    <a:pt x="3750" y="1579"/>
                  </a:cubicBezTo>
                  <a:cubicBezTo>
                    <a:pt x="3440" y="1579"/>
                    <a:pt x="2228" y="1873"/>
                    <a:pt x="2228" y="1873"/>
                  </a:cubicBezTo>
                  <a:cubicBezTo>
                    <a:pt x="2228" y="1873"/>
                    <a:pt x="3435" y="841"/>
                    <a:pt x="3440" y="672"/>
                  </a:cubicBezTo>
                  <a:cubicBezTo>
                    <a:pt x="3440" y="661"/>
                    <a:pt x="3435" y="649"/>
                    <a:pt x="3429" y="649"/>
                  </a:cubicBezTo>
                  <a:cubicBezTo>
                    <a:pt x="3417" y="643"/>
                    <a:pt x="3412" y="643"/>
                    <a:pt x="3401" y="643"/>
                  </a:cubicBezTo>
                  <a:cubicBezTo>
                    <a:pt x="3146" y="643"/>
                    <a:pt x="1793" y="1353"/>
                    <a:pt x="1793" y="1353"/>
                  </a:cubicBezTo>
                  <a:cubicBezTo>
                    <a:pt x="1793" y="1353"/>
                    <a:pt x="2995" y="237"/>
                    <a:pt x="2995" y="86"/>
                  </a:cubicBezTo>
                  <a:cubicBezTo>
                    <a:pt x="2995" y="80"/>
                    <a:pt x="2995" y="73"/>
                    <a:pt x="2990" y="68"/>
                  </a:cubicBezTo>
                  <a:lnTo>
                    <a:pt x="2972" y="68"/>
                  </a:lnTo>
                  <a:cubicBezTo>
                    <a:pt x="2764" y="68"/>
                    <a:pt x="1343" y="903"/>
                    <a:pt x="1343" y="903"/>
                  </a:cubicBezTo>
                  <a:cubicBezTo>
                    <a:pt x="1343" y="903"/>
                    <a:pt x="1935" y="96"/>
                    <a:pt x="1935" y="6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52"/>
            <p:cNvSpPr/>
            <p:nvPr/>
          </p:nvSpPr>
          <p:spPr>
            <a:xfrm flipH="1">
              <a:off x="3472391" y="3028583"/>
              <a:ext cx="322109" cy="301251"/>
            </a:xfrm>
            <a:custGeom>
              <a:avLst/>
              <a:gdLst/>
              <a:ahLst/>
              <a:cxnLst/>
              <a:rect l="l" t="t" r="r" b="b"/>
              <a:pathLst>
                <a:path w="4185" h="3914" extrusionOk="0">
                  <a:moveTo>
                    <a:pt x="2628" y="1"/>
                  </a:moveTo>
                  <a:cubicBezTo>
                    <a:pt x="2628" y="1"/>
                    <a:pt x="175" y="1671"/>
                    <a:pt x="209" y="1715"/>
                  </a:cubicBezTo>
                  <a:cubicBezTo>
                    <a:pt x="211" y="1718"/>
                    <a:pt x="215" y="1719"/>
                    <a:pt x="223" y="1719"/>
                  </a:cubicBezTo>
                  <a:cubicBezTo>
                    <a:pt x="345" y="1719"/>
                    <a:pt x="1213" y="1338"/>
                    <a:pt x="1213" y="1338"/>
                  </a:cubicBezTo>
                  <a:lnTo>
                    <a:pt x="1213" y="1338"/>
                  </a:lnTo>
                  <a:cubicBezTo>
                    <a:pt x="1213" y="1338"/>
                    <a:pt x="1" y="2639"/>
                    <a:pt x="45" y="2764"/>
                  </a:cubicBezTo>
                  <a:cubicBezTo>
                    <a:pt x="48" y="2771"/>
                    <a:pt x="55" y="2774"/>
                    <a:pt x="66" y="2774"/>
                  </a:cubicBezTo>
                  <a:cubicBezTo>
                    <a:pt x="251" y="2774"/>
                    <a:pt x="1557" y="1879"/>
                    <a:pt x="1557" y="1879"/>
                  </a:cubicBezTo>
                  <a:lnTo>
                    <a:pt x="1557" y="1879"/>
                  </a:lnTo>
                  <a:cubicBezTo>
                    <a:pt x="1557" y="1879"/>
                    <a:pt x="474" y="3147"/>
                    <a:pt x="508" y="3316"/>
                  </a:cubicBezTo>
                  <a:cubicBezTo>
                    <a:pt x="511" y="3328"/>
                    <a:pt x="520" y="3333"/>
                    <a:pt x="536" y="3333"/>
                  </a:cubicBezTo>
                  <a:cubicBezTo>
                    <a:pt x="739" y="3333"/>
                    <a:pt x="1968" y="2420"/>
                    <a:pt x="1968" y="2420"/>
                  </a:cubicBezTo>
                  <a:lnTo>
                    <a:pt x="1968" y="2420"/>
                  </a:lnTo>
                  <a:cubicBezTo>
                    <a:pt x="1968" y="2420"/>
                    <a:pt x="1281" y="3807"/>
                    <a:pt x="1343" y="3908"/>
                  </a:cubicBezTo>
                  <a:cubicBezTo>
                    <a:pt x="1345" y="3912"/>
                    <a:pt x="1349" y="3913"/>
                    <a:pt x="1353" y="3913"/>
                  </a:cubicBezTo>
                  <a:cubicBezTo>
                    <a:pt x="1493" y="3913"/>
                    <a:pt x="2780" y="2527"/>
                    <a:pt x="2780" y="2527"/>
                  </a:cubicBezTo>
                  <a:cubicBezTo>
                    <a:pt x="2780" y="2527"/>
                    <a:pt x="2944" y="3649"/>
                    <a:pt x="3040" y="3683"/>
                  </a:cubicBezTo>
                  <a:cubicBezTo>
                    <a:pt x="3040" y="3683"/>
                    <a:pt x="3041" y="3683"/>
                    <a:pt x="3042" y="3683"/>
                  </a:cubicBezTo>
                  <a:cubicBezTo>
                    <a:pt x="3138" y="3683"/>
                    <a:pt x="3761" y="1382"/>
                    <a:pt x="3761" y="1382"/>
                  </a:cubicBezTo>
                  <a:lnTo>
                    <a:pt x="4184" y="91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52"/>
            <p:cNvSpPr/>
            <p:nvPr/>
          </p:nvSpPr>
          <p:spPr>
            <a:xfrm flipH="1">
              <a:off x="3505795" y="3032970"/>
              <a:ext cx="285626" cy="296864"/>
            </a:xfrm>
            <a:custGeom>
              <a:avLst/>
              <a:gdLst/>
              <a:ahLst/>
              <a:cxnLst/>
              <a:rect l="l" t="t" r="r" b="b"/>
              <a:pathLst>
                <a:path w="3711" h="3857" extrusionOk="0">
                  <a:moveTo>
                    <a:pt x="2503" y="1"/>
                  </a:moveTo>
                  <a:cubicBezTo>
                    <a:pt x="2081" y="289"/>
                    <a:pt x="169" y="1596"/>
                    <a:pt x="169" y="1658"/>
                  </a:cubicBezTo>
                  <a:cubicBezTo>
                    <a:pt x="169" y="1664"/>
                    <a:pt x="175" y="1664"/>
                    <a:pt x="180" y="1664"/>
                  </a:cubicBezTo>
                  <a:cubicBezTo>
                    <a:pt x="304" y="1664"/>
                    <a:pt x="1173" y="1281"/>
                    <a:pt x="1173" y="1281"/>
                  </a:cubicBezTo>
                  <a:lnTo>
                    <a:pt x="1173" y="1281"/>
                  </a:lnTo>
                  <a:cubicBezTo>
                    <a:pt x="1173" y="1281"/>
                    <a:pt x="0" y="2538"/>
                    <a:pt x="0" y="2696"/>
                  </a:cubicBezTo>
                  <a:cubicBezTo>
                    <a:pt x="0" y="2701"/>
                    <a:pt x="0" y="2701"/>
                    <a:pt x="5" y="2707"/>
                  </a:cubicBezTo>
                  <a:cubicBezTo>
                    <a:pt x="5" y="2712"/>
                    <a:pt x="11" y="2718"/>
                    <a:pt x="23" y="2718"/>
                  </a:cubicBezTo>
                  <a:cubicBezTo>
                    <a:pt x="214" y="2718"/>
                    <a:pt x="1517" y="1822"/>
                    <a:pt x="1517" y="1822"/>
                  </a:cubicBezTo>
                  <a:lnTo>
                    <a:pt x="1517" y="1822"/>
                  </a:lnTo>
                  <a:cubicBezTo>
                    <a:pt x="1517" y="1822"/>
                    <a:pt x="468" y="3050"/>
                    <a:pt x="468" y="3248"/>
                  </a:cubicBezTo>
                  <a:lnTo>
                    <a:pt x="468" y="3259"/>
                  </a:lnTo>
                  <a:cubicBezTo>
                    <a:pt x="474" y="3271"/>
                    <a:pt x="484" y="3276"/>
                    <a:pt x="497" y="3276"/>
                  </a:cubicBezTo>
                  <a:cubicBezTo>
                    <a:pt x="705" y="3276"/>
                    <a:pt x="1928" y="2363"/>
                    <a:pt x="1928" y="2363"/>
                  </a:cubicBezTo>
                  <a:lnTo>
                    <a:pt x="1928" y="2363"/>
                  </a:lnTo>
                  <a:cubicBezTo>
                    <a:pt x="1928" y="2363"/>
                    <a:pt x="1303" y="3626"/>
                    <a:pt x="1296" y="3828"/>
                  </a:cubicBezTo>
                  <a:cubicBezTo>
                    <a:pt x="1296" y="3841"/>
                    <a:pt x="1303" y="3846"/>
                    <a:pt x="1303" y="3851"/>
                  </a:cubicBezTo>
                  <a:cubicBezTo>
                    <a:pt x="1303" y="3851"/>
                    <a:pt x="1308" y="3857"/>
                    <a:pt x="1314" y="3857"/>
                  </a:cubicBezTo>
                  <a:cubicBezTo>
                    <a:pt x="1455" y="3857"/>
                    <a:pt x="2740" y="2470"/>
                    <a:pt x="2740" y="2470"/>
                  </a:cubicBezTo>
                  <a:cubicBezTo>
                    <a:pt x="2740" y="2470"/>
                    <a:pt x="2904" y="3592"/>
                    <a:pt x="3000" y="3626"/>
                  </a:cubicBezTo>
                  <a:cubicBezTo>
                    <a:pt x="3096" y="3626"/>
                    <a:pt x="3637" y="1630"/>
                    <a:pt x="3710" y="1354"/>
                  </a:cubicBezTo>
                  <a:lnTo>
                    <a:pt x="2503" y="1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52"/>
            <p:cNvSpPr/>
            <p:nvPr/>
          </p:nvSpPr>
          <p:spPr>
            <a:xfrm flipH="1">
              <a:off x="1794420" y="1636618"/>
              <a:ext cx="1817357" cy="1573447"/>
            </a:xfrm>
            <a:custGeom>
              <a:avLst/>
              <a:gdLst/>
              <a:ahLst/>
              <a:cxnLst/>
              <a:rect l="l" t="t" r="r" b="b"/>
              <a:pathLst>
                <a:path w="23612" h="20443" extrusionOk="0">
                  <a:moveTo>
                    <a:pt x="22490" y="1"/>
                  </a:moveTo>
                  <a:lnTo>
                    <a:pt x="21722" y="462"/>
                  </a:lnTo>
                  <a:cubicBezTo>
                    <a:pt x="21722" y="462"/>
                    <a:pt x="21651" y="237"/>
                    <a:pt x="21350" y="237"/>
                  </a:cubicBezTo>
                  <a:cubicBezTo>
                    <a:pt x="21347" y="237"/>
                    <a:pt x="21343" y="237"/>
                    <a:pt x="21339" y="237"/>
                  </a:cubicBezTo>
                  <a:cubicBezTo>
                    <a:pt x="20984" y="248"/>
                    <a:pt x="14286" y="3992"/>
                    <a:pt x="12860" y="4776"/>
                  </a:cubicBezTo>
                  <a:cubicBezTo>
                    <a:pt x="11434" y="5559"/>
                    <a:pt x="10463" y="6918"/>
                    <a:pt x="10463" y="6918"/>
                  </a:cubicBezTo>
                  <a:lnTo>
                    <a:pt x="9263" y="8187"/>
                  </a:lnTo>
                  <a:cubicBezTo>
                    <a:pt x="9263" y="8187"/>
                    <a:pt x="8665" y="8440"/>
                    <a:pt x="8090" y="8919"/>
                  </a:cubicBezTo>
                  <a:cubicBezTo>
                    <a:pt x="7515" y="9405"/>
                    <a:pt x="575" y="16519"/>
                    <a:pt x="417" y="16727"/>
                  </a:cubicBezTo>
                  <a:cubicBezTo>
                    <a:pt x="254" y="16936"/>
                    <a:pt x="575" y="17331"/>
                    <a:pt x="575" y="17331"/>
                  </a:cubicBezTo>
                  <a:lnTo>
                    <a:pt x="0" y="17951"/>
                  </a:lnTo>
                  <a:lnTo>
                    <a:pt x="1499" y="19631"/>
                  </a:lnTo>
                  <a:lnTo>
                    <a:pt x="2188" y="18944"/>
                  </a:lnTo>
                  <a:cubicBezTo>
                    <a:pt x="2188" y="18944"/>
                    <a:pt x="2485" y="19205"/>
                    <a:pt x="2798" y="19205"/>
                  </a:cubicBezTo>
                  <a:cubicBezTo>
                    <a:pt x="2856" y="19205"/>
                    <a:pt x="2914" y="19196"/>
                    <a:pt x="2971" y="19175"/>
                  </a:cubicBezTo>
                  <a:cubicBezTo>
                    <a:pt x="3344" y="19033"/>
                    <a:pt x="4054" y="18137"/>
                    <a:pt x="5322" y="16914"/>
                  </a:cubicBezTo>
                  <a:cubicBezTo>
                    <a:pt x="6591" y="15696"/>
                    <a:pt x="9032" y="13667"/>
                    <a:pt x="9032" y="13667"/>
                  </a:cubicBezTo>
                  <a:lnTo>
                    <a:pt x="14421" y="20443"/>
                  </a:lnTo>
                  <a:lnTo>
                    <a:pt x="20923" y="14315"/>
                  </a:lnTo>
                  <a:cubicBezTo>
                    <a:pt x="20923" y="14315"/>
                    <a:pt x="18407" y="12314"/>
                    <a:pt x="17190" y="11299"/>
                  </a:cubicBezTo>
                  <a:cubicBezTo>
                    <a:pt x="15966" y="10284"/>
                    <a:pt x="14839" y="8141"/>
                    <a:pt x="14839" y="8141"/>
                  </a:cubicBezTo>
                  <a:cubicBezTo>
                    <a:pt x="14839" y="8141"/>
                    <a:pt x="22005" y="3693"/>
                    <a:pt x="22557" y="3141"/>
                  </a:cubicBezTo>
                  <a:cubicBezTo>
                    <a:pt x="23115" y="2588"/>
                    <a:pt x="22721" y="2356"/>
                    <a:pt x="22721" y="2356"/>
                  </a:cubicBezTo>
                  <a:lnTo>
                    <a:pt x="23611" y="1844"/>
                  </a:lnTo>
                  <a:lnTo>
                    <a:pt x="22490" y="1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52"/>
            <p:cNvSpPr/>
            <p:nvPr/>
          </p:nvSpPr>
          <p:spPr>
            <a:xfrm flipH="1">
              <a:off x="3143887" y="1864828"/>
              <a:ext cx="208428" cy="265307"/>
            </a:xfrm>
            <a:custGeom>
              <a:avLst/>
              <a:gdLst/>
              <a:ahLst/>
              <a:cxnLst/>
              <a:rect l="l" t="t" r="r" b="b"/>
              <a:pathLst>
                <a:path w="2708" h="3447" extrusionOk="0">
                  <a:moveTo>
                    <a:pt x="2255" y="0"/>
                  </a:moveTo>
                  <a:cubicBezTo>
                    <a:pt x="1872" y="232"/>
                    <a:pt x="1495" y="474"/>
                    <a:pt x="1123" y="728"/>
                  </a:cubicBezTo>
                  <a:cubicBezTo>
                    <a:pt x="813" y="947"/>
                    <a:pt x="503" y="1179"/>
                    <a:pt x="266" y="1478"/>
                  </a:cubicBezTo>
                  <a:cubicBezTo>
                    <a:pt x="147" y="1624"/>
                    <a:pt x="51" y="1788"/>
                    <a:pt x="23" y="1974"/>
                  </a:cubicBezTo>
                  <a:cubicBezTo>
                    <a:pt x="1" y="2154"/>
                    <a:pt x="63" y="2357"/>
                    <a:pt x="215" y="2464"/>
                  </a:cubicBezTo>
                  <a:cubicBezTo>
                    <a:pt x="238" y="2476"/>
                    <a:pt x="266" y="2493"/>
                    <a:pt x="272" y="2521"/>
                  </a:cubicBezTo>
                  <a:cubicBezTo>
                    <a:pt x="282" y="2544"/>
                    <a:pt x="272" y="2571"/>
                    <a:pt x="266" y="2594"/>
                  </a:cubicBezTo>
                  <a:cubicBezTo>
                    <a:pt x="204" y="2820"/>
                    <a:pt x="311" y="3068"/>
                    <a:pt x="485" y="3221"/>
                  </a:cubicBezTo>
                  <a:cubicBezTo>
                    <a:pt x="665" y="3372"/>
                    <a:pt x="909" y="3434"/>
                    <a:pt x="1139" y="3445"/>
                  </a:cubicBezTo>
                  <a:cubicBezTo>
                    <a:pt x="1159" y="3446"/>
                    <a:pt x="1178" y="3446"/>
                    <a:pt x="1198" y="3446"/>
                  </a:cubicBezTo>
                  <a:cubicBezTo>
                    <a:pt x="1690" y="3446"/>
                    <a:pt x="2159" y="3237"/>
                    <a:pt x="2577" y="2966"/>
                  </a:cubicBezTo>
                  <a:cubicBezTo>
                    <a:pt x="2707" y="1980"/>
                    <a:pt x="2583" y="947"/>
                    <a:pt x="225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52"/>
            <p:cNvSpPr/>
            <p:nvPr/>
          </p:nvSpPr>
          <p:spPr>
            <a:xfrm flipH="1">
              <a:off x="2795506" y="2124363"/>
              <a:ext cx="182336" cy="225746"/>
            </a:xfrm>
            <a:custGeom>
              <a:avLst/>
              <a:gdLst/>
              <a:ahLst/>
              <a:cxnLst/>
              <a:rect l="l" t="t" r="r" b="b"/>
              <a:pathLst>
                <a:path w="2369" h="2933" extrusionOk="0">
                  <a:moveTo>
                    <a:pt x="1365" y="0"/>
                  </a:moveTo>
                  <a:lnTo>
                    <a:pt x="282" y="1252"/>
                  </a:lnTo>
                  <a:lnTo>
                    <a:pt x="259" y="1286"/>
                  </a:lnTo>
                  <a:cubicBezTo>
                    <a:pt x="259" y="1286"/>
                    <a:pt x="158" y="1410"/>
                    <a:pt x="1" y="1562"/>
                  </a:cubicBezTo>
                  <a:lnTo>
                    <a:pt x="462" y="2340"/>
                  </a:lnTo>
                  <a:cubicBezTo>
                    <a:pt x="462" y="2340"/>
                    <a:pt x="959" y="2932"/>
                    <a:pt x="1484" y="2932"/>
                  </a:cubicBezTo>
                  <a:cubicBezTo>
                    <a:pt x="1624" y="2932"/>
                    <a:pt x="1765" y="2886"/>
                    <a:pt x="1900" y="2779"/>
                  </a:cubicBezTo>
                  <a:cubicBezTo>
                    <a:pt x="2289" y="2469"/>
                    <a:pt x="2369" y="1777"/>
                    <a:pt x="2369" y="1291"/>
                  </a:cubicBezTo>
                  <a:cubicBezTo>
                    <a:pt x="2369" y="992"/>
                    <a:pt x="2340" y="778"/>
                    <a:pt x="2340" y="778"/>
                  </a:cubicBezTo>
                  <a:lnTo>
                    <a:pt x="2166" y="564"/>
                  </a:lnTo>
                  <a:lnTo>
                    <a:pt x="1697" y="6"/>
                  </a:lnTo>
                  <a:cubicBezTo>
                    <a:pt x="1697" y="6"/>
                    <a:pt x="1692" y="6"/>
                    <a:pt x="1692" y="11"/>
                  </a:cubicBezTo>
                  <a:cubicBezTo>
                    <a:pt x="1585" y="11"/>
                    <a:pt x="1471" y="6"/>
                    <a:pt x="1365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52"/>
            <p:cNvSpPr/>
            <p:nvPr/>
          </p:nvSpPr>
          <p:spPr>
            <a:xfrm flipH="1">
              <a:off x="2867106" y="2124363"/>
              <a:ext cx="85126" cy="98980"/>
            </a:xfrm>
            <a:custGeom>
              <a:avLst/>
              <a:gdLst/>
              <a:ahLst/>
              <a:cxnLst/>
              <a:rect l="l" t="t" r="r" b="b"/>
              <a:pathLst>
                <a:path w="1106" h="1286" extrusionOk="0">
                  <a:moveTo>
                    <a:pt x="1106" y="0"/>
                  </a:moveTo>
                  <a:lnTo>
                    <a:pt x="23" y="1246"/>
                  </a:lnTo>
                  <a:lnTo>
                    <a:pt x="0" y="1286"/>
                  </a:lnTo>
                  <a:lnTo>
                    <a:pt x="23" y="1252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B2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52"/>
            <p:cNvSpPr/>
            <p:nvPr/>
          </p:nvSpPr>
          <p:spPr>
            <a:xfrm flipH="1">
              <a:off x="2867110" y="2002369"/>
              <a:ext cx="381451" cy="288628"/>
            </a:xfrm>
            <a:custGeom>
              <a:avLst/>
              <a:gdLst/>
              <a:ahLst/>
              <a:cxnLst/>
              <a:rect l="l" t="t" r="r" b="b"/>
              <a:pathLst>
                <a:path w="4956" h="3750" extrusionOk="0">
                  <a:moveTo>
                    <a:pt x="6" y="1"/>
                  </a:moveTo>
                  <a:cubicBezTo>
                    <a:pt x="1" y="57"/>
                    <a:pt x="1" y="114"/>
                    <a:pt x="1" y="170"/>
                  </a:cubicBezTo>
                  <a:cubicBezTo>
                    <a:pt x="1" y="615"/>
                    <a:pt x="136" y="1038"/>
                    <a:pt x="373" y="1393"/>
                  </a:cubicBezTo>
                  <a:cubicBezTo>
                    <a:pt x="474" y="1569"/>
                    <a:pt x="620" y="1822"/>
                    <a:pt x="795" y="2098"/>
                  </a:cubicBezTo>
                  <a:cubicBezTo>
                    <a:pt x="846" y="2030"/>
                    <a:pt x="886" y="1991"/>
                    <a:pt x="886" y="1991"/>
                  </a:cubicBezTo>
                  <a:lnTo>
                    <a:pt x="1279" y="2600"/>
                  </a:lnTo>
                  <a:cubicBezTo>
                    <a:pt x="1279" y="2600"/>
                    <a:pt x="1229" y="2617"/>
                    <a:pt x="1156" y="2645"/>
                  </a:cubicBezTo>
                  <a:cubicBezTo>
                    <a:pt x="1201" y="2707"/>
                    <a:pt x="1240" y="2764"/>
                    <a:pt x="1286" y="2826"/>
                  </a:cubicBezTo>
                  <a:cubicBezTo>
                    <a:pt x="1544" y="2701"/>
                    <a:pt x="2036" y="2488"/>
                    <a:pt x="2182" y="2488"/>
                  </a:cubicBezTo>
                  <a:cubicBezTo>
                    <a:pt x="2205" y="2488"/>
                    <a:pt x="2216" y="2488"/>
                    <a:pt x="2221" y="2498"/>
                  </a:cubicBezTo>
                  <a:lnTo>
                    <a:pt x="2221" y="2509"/>
                  </a:lnTo>
                  <a:cubicBezTo>
                    <a:pt x="2226" y="2605"/>
                    <a:pt x="1747" y="2944"/>
                    <a:pt x="1511" y="3113"/>
                  </a:cubicBezTo>
                  <a:cubicBezTo>
                    <a:pt x="1770" y="3429"/>
                    <a:pt x="2036" y="3672"/>
                    <a:pt x="2249" y="3727"/>
                  </a:cubicBezTo>
                  <a:cubicBezTo>
                    <a:pt x="2312" y="3745"/>
                    <a:pt x="2379" y="3750"/>
                    <a:pt x="2442" y="3750"/>
                  </a:cubicBezTo>
                  <a:cubicBezTo>
                    <a:pt x="3134" y="3750"/>
                    <a:pt x="3850" y="2871"/>
                    <a:pt x="3850" y="2871"/>
                  </a:cubicBezTo>
                  <a:lnTo>
                    <a:pt x="3873" y="2831"/>
                  </a:lnTo>
                  <a:lnTo>
                    <a:pt x="4956" y="1585"/>
                  </a:lnTo>
                  <a:cubicBezTo>
                    <a:pt x="4792" y="1574"/>
                    <a:pt x="4628" y="1557"/>
                    <a:pt x="4466" y="1535"/>
                  </a:cubicBezTo>
                  <a:cubicBezTo>
                    <a:pt x="4347" y="1517"/>
                    <a:pt x="4211" y="1507"/>
                    <a:pt x="4104" y="1461"/>
                  </a:cubicBezTo>
                  <a:cubicBezTo>
                    <a:pt x="4060" y="1540"/>
                    <a:pt x="3992" y="1603"/>
                    <a:pt x="3912" y="1647"/>
                  </a:cubicBezTo>
                  <a:cubicBezTo>
                    <a:pt x="3839" y="1687"/>
                    <a:pt x="3755" y="1710"/>
                    <a:pt x="3665" y="1710"/>
                  </a:cubicBezTo>
                  <a:cubicBezTo>
                    <a:pt x="3535" y="1710"/>
                    <a:pt x="3400" y="1664"/>
                    <a:pt x="3282" y="1596"/>
                  </a:cubicBezTo>
                  <a:cubicBezTo>
                    <a:pt x="3197" y="1546"/>
                    <a:pt x="3095" y="1473"/>
                    <a:pt x="3011" y="1382"/>
                  </a:cubicBezTo>
                  <a:lnTo>
                    <a:pt x="3011" y="1382"/>
                  </a:lnTo>
                  <a:cubicBezTo>
                    <a:pt x="3095" y="1523"/>
                    <a:pt x="3129" y="1697"/>
                    <a:pt x="3090" y="1873"/>
                  </a:cubicBezTo>
                  <a:cubicBezTo>
                    <a:pt x="3022" y="2194"/>
                    <a:pt x="2741" y="2420"/>
                    <a:pt x="2419" y="2420"/>
                  </a:cubicBezTo>
                  <a:cubicBezTo>
                    <a:pt x="2374" y="2420"/>
                    <a:pt x="2328" y="2415"/>
                    <a:pt x="2278" y="2402"/>
                  </a:cubicBezTo>
                  <a:cubicBezTo>
                    <a:pt x="1911" y="2324"/>
                    <a:pt x="1669" y="1963"/>
                    <a:pt x="1747" y="1591"/>
                  </a:cubicBezTo>
                  <a:cubicBezTo>
                    <a:pt x="1815" y="1270"/>
                    <a:pt x="2103" y="1044"/>
                    <a:pt x="2419" y="1044"/>
                  </a:cubicBezTo>
                  <a:cubicBezTo>
                    <a:pt x="2463" y="1044"/>
                    <a:pt x="2515" y="1049"/>
                    <a:pt x="2559" y="1061"/>
                  </a:cubicBezTo>
                  <a:cubicBezTo>
                    <a:pt x="2695" y="1089"/>
                    <a:pt x="2814" y="1156"/>
                    <a:pt x="2910" y="1247"/>
                  </a:cubicBezTo>
                  <a:cubicBezTo>
                    <a:pt x="2876" y="1197"/>
                    <a:pt x="2853" y="1145"/>
                    <a:pt x="2842" y="1095"/>
                  </a:cubicBezTo>
                  <a:cubicBezTo>
                    <a:pt x="2835" y="1067"/>
                    <a:pt x="2835" y="1038"/>
                    <a:pt x="2835" y="1010"/>
                  </a:cubicBezTo>
                  <a:cubicBezTo>
                    <a:pt x="2835" y="971"/>
                    <a:pt x="2835" y="932"/>
                    <a:pt x="2847" y="892"/>
                  </a:cubicBezTo>
                  <a:lnTo>
                    <a:pt x="2808" y="892"/>
                  </a:lnTo>
                  <a:cubicBezTo>
                    <a:pt x="2226" y="892"/>
                    <a:pt x="1646" y="599"/>
                    <a:pt x="1325" y="108"/>
                  </a:cubicBezTo>
                  <a:cubicBezTo>
                    <a:pt x="1162" y="216"/>
                    <a:pt x="964" y="260"/>
                    <a:pt x="772" y="260"/>
                  </a:cubicBezTo>
                  <a:cubicBezTo>
                    <a:pt x="693" y="260"/>
                    <a:pt x="609" y="255"/>
                    <a:pt x="530" y="237"/>
                  </a:cubicBezTo>
                  <a:cubicBezTo>
                    <a:pt x="339" y="198"/>
                    <a:pt x="163" y="114"/>
                    <a:pt x="6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52"/>
            <p:cNvSpPr/>
            <p:nvPr/>
          </p:nvSpPr>
          <p:spPr>
            <a:xfrm flipH="1">
              <a:off x="2805844" y="1801483"/>
              <a:ext cx="457110" cy="323725"/>
            </a:xfrm>
            <a:custGeom>
              <a:avLst/>
              <a:gdLst/>
              <a:ahLst/>
              <a:cxnLst/>
              <a:rect l="l" t="t" r="r" b="b"/>
              <a:pathLst>
                <a:path w="5939" h="4206" extrusionOk="0">
                  <a:moveTo>
                    <a:pt x="3389" y="1"/>
                  </a:moveTo>
                  <a:cubicBezTo>
                    <a:pt x="3097" y="1"/>
                    <a:pt x="2809" y="63"/>
                    <a:pt x="2522" y="141"/>
                  </a:cubicBezTo>
                  <a:cubicBezTo>
                    <a:pt x="1947" y="310"/>
                    <a:pt x="1382" y="565"/>
                    <a:pt x="914" y="942"/>
                  </a:cubicBezTo>
                  <a:cubicBezTo>
                    <a:pt x="451" y="1320"/>
                    <a:pt x="142" y="1866"/>
                    <a:pt x="1" y="2454"/>
                  </a:cubicBezTo>
                  <a:cubicBezTo>
                    <a:pt x="204" y="2644"/>
                    <a:pt x="446" y="2792"/>
                    <a:pt x="717" y="2847"/>
                  </a:cubicBezTo>
                  <a:cubicBezTo>
                    <a:pt x="795" y="2864"/>
                    <a:pt x="875" y="2872"/>
                    <a:pt x="955" y="2872"/>
                  </a:cubicBezTo>
                  <a:cubicBezTo>
                    <a:pt x="1150" y="2872"/>
                    <a:pt x="1344" y="2822"/>
                    <a:pt x="1512" y="2718"/>
                  </a:cubicBezTo>
                  <a:cubicBezTo>
                    <a:pt x="1834" y="3206"/>
                    <a:pt x="2412" y="3502"/>
                    <a:pt x="2991" y="3502"/>
                  </a:cubicBezTo>
                  <a:cubicBezTo>
                    <a:pt x="3121" y="3502"/>
                    <a:pt x="3251" y="3487"/>
                    <a:pt x="3378" y="3456"/>
                  </a:cubicBezTo>
                  <a:cubicBezTo>
                    <a:pt x="3490" y="3344"/>
                    <a:pt x="3620" y="3237"/>
                    <a:pt x="3773" y="3198"/>
                  </a:cubicBezTo>
                  <a:cubicBezTo>
                    <a:pt x="3810" y="3190"/>
                    <a:pt x="3849" y="3185"/>
                    <a:pt x="3888" y="3185"/>
                  </a:cubicBezTo>
                  <a:cubicBezTo>
                    <a:pt x="4006" y="3185"/>
                    <a:pt x="4126" y="3225"/>
                    <a:pt x="4206" y="3310"/>
                  </a:cubicBezTo>
                  <a:cubicBezTo>
                    <a:pt x="4286" y="3401"/>
                    <a:pt x="4320" y="3529"/>
                    <a:pt x="4302" y="3648"/>
                  </a:cubicBezTo>
                  <a:cubicBezTo>
                    <a:pt x="4291" y="3766"/>
                    <a:pt x="4240" y="3880"/>
                    <a:pt x="4167" y="3981"/>
                  </a:cubicBezTo>
                  <a:cubicBezTo>
                    <a:pt x="4274" y="4111"/>
                    <a:pt x="4484" y="4122"/>
                    <a:pt x="4653" y="4145"/>
                  </a:cubicBezTo>
                  <a:cubicBezTo>
                    <a:pt x="4923" y="4184"/>
                    <a:pt x="5199" y="4201"/>
                    <a:pt x="5470" y="4206"/>
                  </a:cubicBezTo>
                  <a:cubicBezTo>
                    <a:pt x="5639" y="3716"/>
                    <a:pt x="5757" y="3225"/>
                    <a:pt x="5853" y="2712"/>
                  </a:cubicBezTo>
                  <a:cubicBezTo>
                    <a:pt x="5898" y="2459"/>
                    <a:pt x="5938" y="2194"/>
                    <a:pt x="5881" y="1940"/>
                  </a:cubicBezTo>
                  <a:cubicBezTo>
                    <a:pt x="5825" y="1686"/>
                    <a:pt x="5650" y="1444"/>
                    <a:pt x="5402" y="1371"/>
                  </a:cubicBezTo>
                  <a:cubicBezTo>
                    <a:pt x="5356" y="1354"/>
                    <a:pt x="5306" y="1348"/>
                    <a:pt x="5267" y="1320"/>
                  </a:cubicBezTo>
                  <a:cubicBezTo>
                    <a:pt x="5228" y="1286"/>
                    <a:pt x="5205" y="1236"/>
                    <a:pt x="5182" y="1190"/>
                  </a:cubicBezTo>
                  <a:cubicBezTo>
                    <a:pt x="4883" y="492"/>
                    <a:pt x="4151" y="6"/>
                    <a:pt x="338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52"/>
            <p:cNvSpPr/>
            <p:nvPr/>
          </p:nvSpPr>
          <p:spPr>
            <a:xfrm flipH="1">
              <a:off x="3150042" y="2155612"/>
              <a:ext cx="37406" cy="46873"/>
            </a:xfrm>
            <a:custGeom>
              <a:avLst/>
              <a:gdLst/>
              <a:ahLst/>
              <a:cxnLst/>
              <a:rect l="l" t="t" r="r" b="b"/>
              <a:pathLst>
                <a:path w="486" h="609" extrusionOk="0">
                  <a:moveTo>
                    <a:pt x="485" y="609"/>
                  </a:moveTo>
                  <a:lnTo>
                    <a:pt x="485" y="609"/>
                  </a:lnTo>
                  <a:lnTo>
                    <a:pt x="485" y="609"/>
                  </a:lnTo>
                  <a:close/>
                  <a:moveTo>
                    <a:pt x="92" y="0"/>
                  </a:moveTo>
                  <a:cubicBezTo>
                    <a:pt x="92" y="0"/>
                    <a:pt x="52" y="39"/>
                    <a:pt x="1" y="107"/>
                  </a:cubicBezTo>
                  <a:lnTo>
                    <a:pt x="1" y="107"/>
                  </a:lnTo>
                  <a:cubicBezTo>
                    <a:pt x="52" y="39"/>
                    <a:pt x="92" y="0"/>
                    <a:pt x="92" y="0"/>
                  </a:cubicBezTo>
                  <a:lnTo>
                    <a:pt x="485" y="609"/>
                  </a:lnTo>
                  <a:lnTo>
                    <a:pt x="485" y="609"/>
                  </a:lnTo>
                  <a:close/>
                </a:path>
              </a:pathLst>
            </a:custGeom>
            <a:solidFill>
              <a:srgbClr val="B2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52"/>
            <p:cNvSpPr/>
            <p:nvPr/>
          </p:nvSpPr>
          <p:spPr>
            <a:xfrm flipH="1">
              <a:off x="3143874" y="2147908"/>
              <a:ext cx="78976" cy="71041"/>
            </a:xfrm>
            <a:custGeom>
              <a:avLst/>
              <a:gdLst/>
              <a:ahLst/>
              <a:cxnLst/>
              <a:rect l="l" t="t" r="r" b="b"/>
              <a:pathLst>
                <a:path w="915" h="823" extrusionOk="0">
                  <a:moveTo>
                    <a:pt x="521" y="0"/>
                  </a:moveTo>
                  <a:cubicBezTo>
                    <a:pt x="521" y="0"/>
                    <a:pt x="481" y="39"/>
                    <a:pt x="430" y="107"/>
                  </a:cubicBezTo>
                  <a:cubicBezTo>
                    <a:pt x="284" y="294"/>
                    <a:pt x="8" y="654"/>
                    <a:pt x="1" y="778"/>
                  </a:cubicBezTo>
                  <a:cubicBezTo>
                    <a:pt x="1" y="783"/>
                    <a:pt x="1" y="789"/>
                    <a:pt x="8" y="796"/>
                  </a:cubicBezTo>
                  <a:cubicBezTo>
                    <a:pt x="13" y="817"/>
                    <a:pt x="47" y="823"/>
                    <a:pt x="92" y="823"/>
                  </a:cubicBezTo>
                  <a:cubicBezTo>
                    <a:pt x="323" y="823"/>
                    <a:pt x="914" y="609"/>
                    <a:pt x="914" y="609"/>
                  </a:cubicBezTo>
                  <a:lnTo>
                    <a:pt x="521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52"/>
            <p:cNvSpPr/>
            <p:nvPr/>
          </p:nvSpPr>
          <p:spPr>
            <a:xfrm flipH="1">
              <a:off x="3007728" y="2082647"/>
              <a:ext cx="112450" cy="105984"/>
            </a:xfrm>
            <a:custGeom>
              <a:avLst/>
              <a:gdLst/>
              <a:ahLst/>
              <a:cxnLst/>
              <a:rect l="l" t="t" r="r" b="b"/>
              <a:pathLst>
                <a:path w="1461" h="1377" extrusionOk="0">
                  <a:moveTo>
                    <a:pt x="751" y="1"/>
                  </a:moveTo>
                  <a:cubicBezTo>
                    <a:pt x="435" y="1"/>
                    <a:pt x="147" y="227"/>
                    <a:pt x="79" y="548"/>
                  </a:cubicBezTo>
                  <a:cubicBezTo>
                    <a:pt x="1" y="920"/>
                    <a:pt x="243" y="1281"/>
                    <a:pt x="610" y="1359"/>
                  </a:cubicBezTo>
                  <a:cubicBezTo>
                    <a:pt x="660" y="1372"/>
                    <a:pt x="706" y="1377"/>
                    <a:pt x="751" y="1377"/>
                  </a:cubicBezTo>
                  <a:cubicBezTo>
                    <a:pt x="1073" y="1377"/>
                    <a:pt x="1354" y="1151"/>
                    <a:pt x="1422" y="830"/>
                  </a:cubicBezTo>
                  <a:cubicBezTo>
                    <a:pt x="1461" y="654"/>
                    <a:pt x="1427" y="480"/>
                    <a:pt x="1343" y="339"/>
                  </a:cubicBezTo>
                  <a:cubicBezTo>
                    <a:pt x="1303" y="300"/>
                    <a:pt x="1269" y="255"/>
                    <a:pt x="1242" y="204"/>
                  </a:cubicBezTo>
                  <a:cubicBezTo>
                    <a:pt x="1146" y="113"/>
                    <a:pt x="1027" y="46"/>
                    <a:pt x="891" y="18"/>
                  </a:cubicBezTo>
                  <a:cubicBezTo>
                    <a:pt x="847" y="6"/>
                    <a:pt x="795" y="1"/>
                    <a:pt x="751" y="1"/>
                  </a:cubicBezTo>
                  <a:close/>
                </a:path>
              </a:pathLst>
            </a:custGeom>
            <a:solidFill>
              <a:srgbClr val="BC6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52"/>
            <p:cNvSpPr/>
            <p:nvPr/>
          </p:nvSpPr>
          <p:spPr>
            <a:xfrm flipH="1">
              <a:off x="3135726" y="2112202"/>
              <a:ext cx="31711" cy="31326"/>
            </a:xfrm>
            <a:custGeom>
              <a:avLst/>
              <a:gdLst/>
              <a:ahLst/>
              <a:cxnLst/>
              <a:rect l="l" t="t" r="r" b="b"/>
              <a:pathLst>
                <a:path w="412" h="407" extrusionOk="0">
                  <a:moveTo>
                    <a:pt x="175" y="1"/>
                  </a:moveTo>
                  <a:cubicBezTo>
                    <a:pt x="151" y="1"/>
                    <a:pt x="129" y="6"/>
                    <a:pt x="108" y="17"/>
                  </a:cubicBezTo>
                  <a:cubicBezTo>
                    <a:pt x="22" y="62"/>
                    <a:pt x="1" y="181"/>
                    <a:pt x="51" y="283"/>
                  </a:cubicBezTo>
                  <a:cubicBezTo>
                    <a:pt x="93" y="362"/>
                    <a:pt x="165" y="407"/>
                    <a:pt x="234" y="407"/>
                  </a:cubicBezTo>
                  <a:cubicBezTo>
                    <a:pt x="259" y="407"/>
                    <a:pt x="283" y="401"/>
                    <a:pt x="305" y="389"/>
                  </a:cubicBezTo>
                  <a:cubicBezTo>
                    <a:pt x="389" y="345"/>
                    <a:pt x="412" y="226"/>
                    <a:pt x="355" y="124"/>
                  </a:cubicBezTo>
                  <a:cubicBezTo>
                    <a:pt x="318" y="48"/>
                    <a:pt x="244" y="1"/>
                    <a:pt x="17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52"/>
            <p:cNvSpPr/>
            <p:nvPr/>
          </p:nvSpPr>
          <p:spPr>
            <a:xfrm flipH="1">
              <a:off x="2926325" y="2030346"/>
              <a:ext cx="107293" cy="111988"/>
            </a:xfrm>
            <a:custGeom>
              <a:avLst/>
              <a:gdLst/>
              <a:ahLst/>
              <a:cxnLst/>
              <a:rect l="l" t="t" r="r" b="b"/>
              <a:pathLst>
                <a:path w="1394" h="1455" extrusionOk="0">
                  <a:moveTo>
                    <a:pt x="689" y="0"/>
                  </a:moveTo>
                  <a:cubicBezTo>
                    <a:pt x="508" y="0"/>
                    <a:pt x="333" y="68"/>
                    <a:pt x="215" y="203"/>
                  </a:cubicBezTo>
                  <a:cubicBezTo>
                    <a:pt x="109" y="326"/>
                    <a:pt x="0" y="563"/>
                    <a:pt x="0" y="755"/>
                  </a:cubicBezTo>
                  <a:cubicBezTo>
                    <a:pt x="0" y="783"/>
                    <a:pt x="0" y="812"/>
                    <a:pt x="7" y="840"/>
                  </a:cubicBezTo>
                  <a:cubicBezTo>
                    <a:pt x="52" y="1049"/>
                    <a:pt x="271" y="1246"/>
                    <a:pt x="447" y="1341"/>
                  </a:cubicBezTo>
                  <a:cubicBezTo>
                    <a:pt x="565" y="1409"/>
                    <a:pt x="700" y="1455"/>
                    <a:pt x="830" y="1455"/>
                  </a:cubicBezTo>
                  <a:cubicBezTo>
                    <a:pt x="920" y="1455"/>
                    <a:pt x="1004" y="1432"/>
                    <a:pt x="1077" y="1392"/>
                  </a:cubicBezTo>
                  <a:cubicBezTo>
                    <a:pt x="1218" y="1319"/>
                    <a:pt x="1309" y="1172"/>
                    <a:pt x="1353" y="1026"/>
                  </a:cubicBezTo>
                  <a:cubicBezTo>
                    <a:pt x="1382" y="942"/>
                    <a:pt x="1394" y="857"/>
                    <a:pt x="1394" y="773"/>
                  </a:cubicBezTo>
                  <a:cubicBezTo>
                    <a:pt x="1394" y="529"/>
                    <a:pt x="1292" y="287"/>
                    <a:pt x="1106" y="135"/>
                  </a:cubicBezTo>
                  <a:cubicBezTo>
                    <a:pt x="988" y="45"/>
                    <a:pt x="835" y="0"/>
                    <a:pt x="689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52"/>
            <p:cNvSpPr/>
            <p:nvPr/>
          </p:nvSpPr>
          <p:spPr>
            <a:xfrm flipH="1">
              <a:off x="2958236" y="2028077"/>
              <a:ext cx="52954" cy="85896"/>
            </a:xfrm>
            <a:custGeom>
              <a:avLst/>
              <a:gdLst/>
              <a:ahLst/>
              <a:cxnLst/>
              <a:rect l="l" t="t" r="r" b="b"/>
              <a:pathLst>
                <a:path w="688" h="1116" extrusionOk="0">
                  <a:moveTo>
                    <a:pt x="646" y="1"/>
                  </a:moveTo>
                  <a:cubicBezTo>
                    <a:pt x="641" y="1"/>
                    <a:pt x="636" y="2"/>
                    <a:pt x="631" y="5"/>
                  </a:cubicBezTo>
                  <a:cubicBezTo>
                    <a:pt x="422" y="96"/>
                    <a:pt x="248" y="254"/>
                    <a:pt x="141" y="445"/>
                  </a:cubicBezTo>
                  <a:cubicBezTo>
                    <a:pt x="39" y="637"/>
                    <a:pt x="0" y="863"/>
                    <a:pt x="39" y="1082"/>
                  </a:cubicBezTo>
                  <a:cubicBezTo>
                    <a:pt x="45" y="1100"/>
                    <a:pt x="56" y="1116"/>
                    <a:pt x="73" y="1116"/>
                  </a:cubicBezTo>
                  <a:cubicBezTo>
                    <a:pt x="79" y="1116"/>
                    <a:pt x="79" y="1110"/>
                    <a:pt x="79" y="1110"/>
                  </a:cubicBezTo>
                  <a:cubicBezTo>
                    <a:pt x="102" y="1110"/>
                    <a:pt x="113" y="1093"/>
                    <a:pt x="107" y="1071"/>
                  </a:cubicBezTo>
                  <a:cubicBezTo>
                    <a:pt x="73" y="868"/>
                    <a:pt x="107" y="653"/>
                    <a:pt x="203" y="478"/>
                  </a:cubicBezTo>
                  <a:cubicBezTo>
                    <a:pt x="305" y="299"/>
                    <a:pt x="468" y="152"/>
                    <a:pt x="659" y="67"/>
                  </a:cubicBezTo>
                  <a:cubicBezTo>
                    <a:pt x="677" y="62"/>
                    <a:pt x="688" y="39"/>
                    <a:pt x="682" y="23"/>
                  </a:cubicBezTo>
                  <a:cubicBezTo>
                    <a:pt x="674" y="10"/>
                    <a:pt x="660" y="1"/>
                    <a:pt x="64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52"/>
            <p:cNvSpPr/>
            <p:nvPr/>
          </p:nvSpPr>
          <p:spPr>
            <a:xfrm flipH="1">
              <a:off x="2950385" y="2069100"/>
              <a:ext cx="59188" cy="34481"/>
            </a:xfrm>
            <a:custGeom>
              <a:avLst/>
              <a:gdLst/>
              <a:ahLst/>
              <a:cxnLst/>
              <a:rect l="l" t="t" r="r" b="b"/>
              <a:pathLst>
                <a:path w="769" h="448" extrusionOk="0">
                  <a:moveTo>
                    <a:pt x="583" y="0"/>
                  </a:moveTo>
                  <a:cubicBezTo>
                    <a:pt x="488" y="0"/>
                    <a:pt x="389" y="26"/>
                    <a:pt x="300" y="75"/>
                  </a:cubicBezTo>
                  <a:cubicBezTo>
                    <a:pt x="182" y="143"/>
                    <a:pt x="81" y="255"/>
                    <a:pt x="13" y="397"/>
                  </a:cubicBezTo>
                  <a:cubicBezTo>
                    <a:pt x="1" y="419"/>
                    <a:pt x="13" y="437"/>
                    <a:pt x="29" y="447"/>
                  </a:cubicBezTo>
                  <a:lnTo>
                    <a:pt x="47" y="447"/>
                  </a:lnTo>
                  <a:cubicBezTo>
                    <a:pt x="58" y="447"/>
                    <a:pt x="69" y="442"/>
                    <a:pt x="75" y="431"/>
                  </a:cubicBezTo>
                  <a:cubicBezTo>
                    <a:pt x="120" y="341"/>
                    <a:pt x="198" y="211"/>
                    <a:pt x="339" y="132"/>
                  </a:cubicBezTo>
                  <a:cubicBezTo>
                    <a:pt x="413" y="90"/>
                    <a:pt x="495" y="70"/>
                    <a:pt x="575" y="70"/>
                  </a:cubicBezTo>
                  <a:cubicBezTo>
                    <a:pt x="624" y="70"/>
                    <a:pt x="673" y="78"/>
                    <a:pt x="718" y="93"/>
                  </a:cubicBezTo>
                  <a:cubicBezTo>
                    <a:pt x="722" y="94"/>
                    <a:pt x="726" y="95"/>
                    <a:pt x="729" y="95"/>
                  </a:cubicBezTo>
                  <a:cubicBezTo>
                    <a:pt x="742" y="95"/>
                    <a:pt x="753" y="88"/>
                    <a:pt x="757" y="70"/>
                  </a:cubicBezTo>
                  <a:cubicBezTo>
                    <a:pt x="768" y="52"/>
                    <a:pt x="757" y="36"/>
                    <a:pt x="740" y="25"/>
                  </a:cubicBezTo>
                  <a:cubicBezTo>
                    <a:pt x="690" y="9"/>
                    <a:pt x="637" y="0"/>
                    <a:pt x="58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52"/>
            <p:cNvSpPr/>
            <p:nvPr/>
          </p:nvSpPr>
          <p:spPr>
            <a:xfrm flipH="1">
              <a:off x="3126259" y="2051783"/>
              <a:ext cx="78969" cy="33943"/>
            </a:xfrm>
            <a:custGeom>
              <a:avLst/>
              <a:gdLst/>
              <a:ahLst/>
              <a:cxnLst/>
              <a:rect l="l" t="t" r="r" b="b"/>
              <a:pathLst>
                <a:path w="1026" h="441" extrusionOk="0">
                  <a:moveTo>
                    <a:pt x="605" y="1"/>
                  </a:moveTo>
                  <a:cubicBezTo>
                    <a:pt x="597" y="1"/>
                    <a:pt x="589" y="1"/>
                    <a:pt x="581" y="1"/>
                  </a:cubicBezTo>
                  <a:cubicBezTo>
                    <a:pt x="401" y="19"/>
                    <a:pt x="0" y="160"/>
                    <a:pt x="40" y="323"/>
                  </a:cubicBezTo>
                  <a:cubicBezTo>
                    <a:pt x="52" y="373"/>
                    <a:pt x="114" y="413"/>
                    <a:pt x="182" y="430"/>
                  </a:cubicBezTo>
                  <a:cubicBezTo>
                    <a:pt x="212" y="438"/>
                    <a:pt x="244" y="441"/>
                    <a:pt x="276" y="441"/>
                  </a:cubicBezTo>
                  <a:cubicBezTo>
                    <a:pt x="315" y="441"/>
                    <a:pt x="355" y="436"/>
                    <a:pt x="396" y="430"/>
                  </a:cubicBezTo>
                  <a:cubicBezTo>
                    <a:pt x="474" y="425"/>
                    <a:pt x="559" y="413"/>
                    <a:pt x="638" y="391"/>
                  </a:cubicBezTo>
                  <a:cubicBezTo>
                    <a:pt x="700" y="379"/>
                    <a:pt x="768" y="363"/>
                    <a:pt x="818" y="329"/>
                  </a:cubicBezTo>
                  <a:cubicBezTo>
                    <a:pt x="1025" y="209"/>
                    <a:pt x="822" y="1"/>
                    <a:pt x="60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52"/>
            <p:cNvSpPr/>
            <p:nvPr/>
          </p:nvSpPr>
          <p:spPr>
            <a:xfrm flipH="1">
              <a:off x="1290179" y="2402910"/>
              <a:ext cx="529921" cy="539465"/>
            </a:xfrm>
            <a:custGeom>
              <a:avLst/>
              <a:gdLst/>
              <a:ahLst/>
              <a:cxnLst/>
              <a:rect l="l" t="t" r="r" b="b"/>
              <a:pathLst>
                <a:path w="6885" h="7009" extrusionOk="0">
                  <a:moveTo>
                    <a:pt x="3913" y="1"/>
                  </a:moveTo>
                  <a:lnTo>
                    <a:pt x="2943" y="2730"/>
                  </a:lnTo>
                  <a:lnTo>
                    <a:pt x="0" y="2199"/>
                  </a:lnTo>
                  <a:lnTo>
                    <a:pt x="2374" y="3665"/>
                  </a:lnTo>
                  <a:lnTo>
                    <a:pt x="492" y="5514"/>
                  </a:lnTo>
                  <a:lnTo>
                    <a:pt x="2909" y="4403"/>
                  </a:lnTo>
                  <a:lnTo>
                    <a:pt x="3029" y="7008"/>
                  </a:lnTo>
                  <a:lnTo>
                    <a:pt x="3880" y="4742"/>
                  </a:lnTo>
                  <a:lnTo>
                    <a:pt x="6214" y="5712"/>
                  </a:lnTo>
                  <a:lnTo>
                    <a:pt x="4280" y="3958"/>
                  </a:lnTo>
                  <a:lnTo>
                    <a:pt x="6885" y="3225"/>
                  </a:lnTo>
                  <a:lnTo>
                    <a:pt x="4139" y="3000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52"/>
            <p:cNvSpPr/>
            <p:nvPr/>
          </p:nvSpPr>
          <p:spPr>
            <a:xfrm flipH="1">
              <a:off x="798502" y="3502012"/>
              <a:ext cx="482663" cy="439715"/>
            </a:xfrm>
            <a:custGeom>
              <a:avLst/>
              <a:gdLst/>
              <a:ahLst/>
              <a:cxnLst/>
              <a:rect l="l" t="t" r="r" b="b"/>
              <a:pathLst>
                <a:path w="6271" h="5713" extrusionOk="0">
                  <a:moveTo>
                    <a:pt x="1845" y="1"/>
                  </a:moveTo>
                  <a:lnTo>
                    <a:pt x="2431" y="2482"/>
                  </a:lnTo>
                  <a:lnTo>
                    <a:pt x="0" y="3497"/>
                  </a:lnTo>
                  <a:lnTo>
                    <a:pt x="2454" y="3446"/>
                  </a:lnTo>
                  <a:lnTo>
                    <a:pt x="1952" y="5712"/>
                  </a:lnTo>
                  <a:lnTo>
                    <a:pt x="3203" y="3739"/>
                  </a:lnTo>
                  <a:lnTo>
                    <a:pt x="4533" y="5605"/>
                  </a:lnTo>
                  <a:lnTo>
                    <a:pt x="4083" y="3524"/>
                  </a:lnTo>
                  <a:lnTo>
                    <a:pt x="6271" y="3125"/>
                  </a:lnTo>
                  <a:lnTo>
                    <a:pt x="4004" y="2753"/>
                  </a:lnTo>
                  <a:lnTo>
                    <a:pt x="5577" y="966"/>
                  </a:lnTo>
                  <a:lnTo>
                    <a:pt x="3440" y="2110"/>
                  </a:lnTo>
                  <a:lnTo>
                    <a:pt x="1845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52"/>
            <p:cNvSpPr/>
            <p:nvPr/>
          </p:nvSpPr>
          <p:spPr>
            <a:xfrm flipH="1">
              <a:off x="2713946" y="3096315"/>
              <a:ext cx="599731" cy="546007"/>
            </a:xfrm>
            <a:custGeom>
              <a:avLst/>
              <a:gdLst/>
              <a:ahLst/>
              <a:cxnLst/>
              <a:rect l="l" t="t" r="r" b="b"/>
              <a:pathLst>
                <a:path w="7792" h="7094" extrusionOk="0">
                  <a:moveTo>
                    <a:pt x="2289" y="0"/>
                  </a:moveTo>
                  <a:lnTo>
                    <a:pt x="3022" y="3079"/>
                  </a:lnTo>
                  <a:lnTo>
                    <a:pt x="1" y="4342"/>
                  </a:lnTo>
                  <a:lnTo>
                    <a:pt x="3051" y="4275"/>
                  </a:lnTo>
                  <a:lnTo>
                    <a:pt x="2424" y="7093"/>
                  </a:lnTo>
                  <a:lnTo>
                    <a:pt x="3980" y="4641"/>
                  </a:lnTo>
                  <a:lnTo>
                    <a:pt x="5638" y="6958"/>
                  </a:lnTo>
                  <a:lnTo>
                    <a:pt x="5075" y="4376"/>
                  </a:lnTo>
                  <a:lnTo>
                    <a:pt x="7792" y="3880"/>
                  </a:lnTo>
                  <a:lnTo>
                    <a:pt x="4973" y="3411"/>
                  </a:lnTo>
                  <a:lnTo>
                    <a:pt x="6929" y="1191"/>
                  </a:lnTo>
                  <a:lnTo>
                    <a:pt x="4279" y="2617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52"/>
            <p:cNvSpPr/>
            <p:nvPr/>
          </p:nvSpPr>
          <p:spPr>
            <a:xfrm flipH="1">
              <a:off x="1411713" y="4164860"/>
              <a:ext cx="596729" cy="99673"/>
            </a:xfrm>
            <a:custGeom>
              <a:avLst/>
              <a:gdLst/>
              <a:ahLst/>
              <a:cxnLst/>
              <a:rect l="l" t="t" r="r" b="b"/>
              <a:pathLst>
                <a:path w="7753" h="1295" extrusionOk="0">
                  <a:moveTo>
                    <a:pt x="2335" y="0"/>
                  </a:moveTo>
                  <a:cubicBezTo>
                    <a:pt x="2290" y="0"/>
                    <a:pt x="2245" y="2"/>
                    <a:pt x="2200" y="4"/>
                  </a:cubicBezTo>
                  <a:cubicBezTo>
                    <a:pt x="1320" y="54"/>
                    <a:pt x="475" y="540"/>
                    <a:pt x="1" y="1284"/>
                  </a:cubicBezTo>
                  <a:lnTo>
                    <a:pt x="7753" y="1295"/>
                  </a:lnTo>
                  <a:cubicBezTo>
                    <a:pt x="7477" y="697"/>
                    <a:pt x="6868" y="269"/>
                    <a:pt x="6214" y="218"/>
                  </a:cubicBezTo>
                  <a:cubicBezTo>
                    <a:pt x="6170" y="214"/>
                    <a:pt x="6126" y="213"/>
                    <a:pt x="6082" y="213"/>
                  </a:cubicBezTo>
                  <a:cubicBezTo>
                    <a:pt x="5470" y="213"/>
                    <a:pt x="4864" y="530"/>
                    <a:pt x="4528" y="1035"/>
                  </a:cubicBezTo>
                  <a:cubicBezTo>
                    <a:pt x="3998" y="388"/>
                    <a:pt x="3170" y="0"/>
                    <a:pt x="2335" y="0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0" name="Google Shape;570;p52"/>
          <p:cNvSpPr/>
          <p:nvPr/>
        </p:nvSpPr>
        <p:spPr>
          <a:xfrm>
            <a:off x="4061900" y="541875"/>
            <a:ext cx="3372800" cy="209950"/>
          </a:xfrm>
          <a:custGeom>
            <a:avLst/>
            <a:gdLst/>
            <a:ahLst/>
            <a:cxnLst/>
            <a:rect l="l" t="t" r="r" b="b"/>
            <a:pathLst>
              <a:path w="134912" h="8398" extrusionOk="0">
                <a:moveTo>
                  <a:pt x="0" y="3679"/>
                </a:moveTo>
                <a:cubicBezTo>
                  <a:pt x="9765" y="1426"/>
                  <a:pt x="19959" y="1431"/>
                  <a:pt x="29981" y="1431"/>
                </a:cubicBezTo>
                <a:cubicBezTo>
                  <a:pt x="33238" y="1431"/>
                  <a:pt x="40755" y="-910"/>
                  <a:pt x="39724" y="2180"/>
                </a:cubicBezTo>
                <a:cubicBezTo>
                  <a:pt x="38021" y="7285"/>
                  <a:pt x="30116" y="8177"/>
                  <a:pt x="24734" y="8177"/>
                </a:cubicBezTo>
                <a:cubicBezTo>
                  <a:pt x="23277" y="8177"/>
                  <a:pt x="19684" y="6580"/>
                  <a:pt x="20987" y="5928"/>
                </a:cubicBezTo>
                <a:cubicBezTo>
                  <a:pt x="28587" y="2127"/>
                  <a:pt x="37972" y="5178"/>
                  <a:pt x="46470" y="5178"/>
                </a:cubicBezTo>
                <a:cubicBezTo>
                  <a:pt x="47990" y="5178"/>
                  <a:pt x="43332" y="5248"/>
                  <a:pt x="41973" y="5928"/>
                </a:cubicBezTo>
                <a:cubicBezTo>
                  <a:pt x="40614" y="6608"/>
                  <a:pt x="44986" y="5508"/>
                  <a:pt x="46470" y="5178"/>
                </a:cubicBezTo>
                <a:cubicBezTo>
                  <a:pt x="51110" y="4147"/>
                  <a:pt x="55957" y="4429"/>
                  <a:pt x="60711" y="4429"/>
                </a:cubicBezTo>
                <a:cubicBezTo>
                  <a:pt x="63504" y="4429"/>
                  <a:pt x="65556" y="9060"/>
                  <a:pt x="68206" y="8177"/>
                </a:cubicBezTo>
                <a:cubicBezTo>
                  <a:pt x="74727" y="6003"/>
                  <a:pt x="80853" y="2115"/>
                  <a:pt x="87693" y="1431"/>
                </a:cubicBezTo>
                <a:cubicBezTo>
                  <a:pt x="90384" y="1162"/>
                  <a:pt x="90759" y="-681"/>
                  <a:pt x="91440" y="681"/>
                </a:cubicBezTo>
                <a:cubicBezTo>
                  <a:pt x="92590" y="2982"/>
                  <a:pt x="92715" y="6720"/>
                  <a:pt x="95188" y="7427"/>
                </a:cubicBezTo>
                <a:cubicBezTo>
                  <a:pt x="101237" y="9155"/>
                  <a:pt x="107698" y="6068"/>
                  <a:pt x="113926" y="5178"/>
                </a:cubicBezTo>
                <a:cubicBezTo>
                  <a:pt x="120851" y="4188"/>
                  <a:pt x="127917" y="5178"/>
                  <a:pt x="134912" y="5178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Snip Diagonal Corner Rectangle 6"/>
          <p:cNvSpPr/>
          <p:nvPr/>
        </p:nvSpPr>
        <p:spPr>
          <a:xfrm>
            <a:off x="7118131" y="1182414"/>
            <a:ext cx="1868214" cy="1490228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3791421" y="1710559"/>
            <a:ext cx="1956879" cy="1385756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462752" y="2423341"/>
            <a:ext cx="2416559" cy="1670093"/>
          </a:xfrm>
          <a:prstGeom prst="snip2Diag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3791421" y="3210065"/>
            <a:ext cx="2530551" cy="1933435"/>
          </a:xfrm>
          <a:prstGeom prst="snip2Diag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7630510" y="3120058"/>
            <a:ext cx="1450428" cy="2023442"/>
          </a:xfrm>
          <a:prstGeom prst="snip2Diag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54"/>
          <p:cNvGrpSpPr/>
          <p:nvPr/>
        </p:nvGrpSpPr>
        <p:grpSpPr>
          <a:xfrm>
            <a:off x="4359700" y="1265000"/>
            <a:ext cx="4103700" cy="2735700"/>
            <a:chOff x="4359700" y="1265000"/>
            <a:chExt cx="4103700" cy="2735700"/>
          </a:xfrm>
        </p:grpSpPr>
        <p:sp>
          <p:nvSpPr>
            <p:cNvPr id="636" name="Google Shape;636;p54"/>
            <p:cNvSpPr/>
            <p:nvPr/>
          </p:nvSpPr>
          <p:spPr>
            <a:xfrm>
              <a:off x="4359700" y="1265000"/>
              <a:ext cx="4103700" cy="2735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4513625" y="2567300"/>
              <a:ext cx="131100" cy="131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8201800" y="2361200"/>
              <a:ext cx="75000" cy="543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9" name="Google Shape;639;p54"/>
          <p:cNvSpPr txBox="1">
            <a:spLocks noGrp="1"/>
          </p:cNvSpPr>
          <p:nvPr>
            <p:ph type="title"/>
          </p:nvPr>
        </p:nvSpPr>
        <p:spPr>
          <a:xfrm>
            <a:off x="0" y="-105744"/>
            <a:ext cx="3037800" cy="1305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Ученическо </a:t>
            </a:r>
            <a:r>
              <a:rPr lang="bg-BG" dirty="0" err="1"/>
              <a:t>в</a:t>
            </a:r>
            <a:r>
              <a:rPr lang="en-US" dirty="0" smtClean="0"/>
              <a:t>ключване</a:t>
            </a:r>
            <a:endParaRPr dirty="0"/>
          </a:p>
        </p:txBody>
      </p:sp>
      <p:sp>
        <p:nvSpPr>
          <p:cNvPr id="640" name="Google Shape;640;p54"/>
          <p:cNvSpPr txBox="1">
            <a:spLocks noGrp="1"/>
          </p:cNvSpPr>
          <p:nvPr>
            <p:ph type="subTitle" idx="1"/>
          </p:nvPr>
        </p:nvSpPr>
        <p:spPr>
          <a:xfrm>
            <a:off x="287293" y="1518903"/>
            <a:ext cx="3313158" cy="2358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600" dirty="0"/>
              <a:t>За да усилим ученическото участие, ще създадем ученически комитет, който ще съдейства за формирането и изпълнението на проекти, а също и за провеждането на различни активности и събития.</a:t>
            </a:r>
          </a:p>
        </p:txBody>
      </p:sp>
      <p:sp>
        <p:nvSpPr>
          <p:cNvPr id="642" name="Google Shape;642;p54"/>
          <p:cNvSpPr/>
          <p:nvPr/>
        </p:nvSpPr>
        <p:spPr>
          <a:xfrm>
            <a:off x="720000" y="906525"/>
            <a:ext cx="2510803" cy="429025"/>
          </a:xfrm>
          <a:custGeom>
            <a:avLst/>
            <a:gdLst/>
            <a:ahLst/>
            <a:cxnLst/>
            <a:rect l="l" t="t" r="r" b="b"/>
            <a:pathLst>
              <a:path w="116214" h="17161" extrusionOk="0">
                <a:moveTo>
                  <a:pt x="0" y="16990"/>
                </a:moveTo>
                <a:cubicBezTo>
                  <a:pt x="16963" y="13032"/>
                  <a:pt x="34305" y="10022"/>
                  <a:pt x="51716" y="9495"/>
                </a:cubicBezTo>
                <a:cubicBezTo>
                  <a:pt x="56960" y="9336"/>
                  <a:pt x="62209" y="9495"/>
                  <a:pt x="67456" y="9495"/>
                </a:cubicBezTo>
                <a:cubicBezTo>
                  <a:pt x="69330" y="9495"/>
                  <a:pt x="73077" y="9495"/>
                  <a:pt x="71203" y="9495"/>
                </a:cubicBezTo>
                <a:cubicBezTo>
                  <a:pt x="60210" y="9495"/>
                  <a:pt x="49218" y="9495"/>
                  <a:pt x="38225" y="9495"/>
                </a:cubicBezTo>
                <a:cubicBezTo>
                  <a:pt x="35976" y="9495"/>
                  <a:pt x="33490" y="10501"/>
                  <a:pt x="31479" y="9495"/>
                </a:cubicBezTo>
                <a:cubicBezTo>
                  <a:pt x="30480" y="8995"/>
                  <a:pt x="32188" y="7287"/>
                  <a:pt x="32978" y="6497"/>
                </a:cubicBezTo>
                <a:cubicBezTo>
                  <a:pt x="36784" y="2691"/>
                  <a:pt x="42863" y="-1201"/>
                  <a:pt x="47969" y="501"/>
                </a:cubicBezTo>
                <a:cubicBezTo>
                  <a:pt x="51892" y="1809"/>
                  <a:pt x="39131" y="9691"/>
                  <a:pt x="42722" y="11743"/>
                </a:cubicBezTo>
                <a:cubicBezTo>
                  <a:pt x="50110" y="15964"/>
                  <a:pt x="59696" y="13242"/>
                  <a:pt x="68205" y="13242"/>
                </a:cubicBezTo>
                <a:cubicBezTo>
                  <a:pt x="70716" y="13242"/>
                  <a:pt x="73209" y="13680"/>
                  <a:pt x="75700" y="13992"/>
                </a:cubicBezTo>
                <a:cubicBezTo>
                  <a:pt x="76816" y="14132"/>
                  <a:pt x="78744" y="13197"/>
                  <a:pt x="77949" y="13992"/>
                </a:cubicBezTo>
                <a:cubicBezTo>
                  <a:pt x="75206" y="16735"/>
                  <a:pt x="70540" y="16400"/>
                  <a:pt x="66706" y="16990"/>
                </a:cubicBezTo>
                <a:cubicBezTo>
                  <a:pt x="65595" y="17161"/>
                  <a:pt x="63334" y="16990"/>
                  <a:pt x="64458" y="16990"/>
                </a:cubicBezTo>
                <a:cubicBezTo>
                  <a:pt x="81564" y="16990"/>
                  <a:pt x="98318" y="10994"/>
                  <a:pt x="115424" y="10994"/>
                </a:cubicBezTo>
                <a:cubicBezTo>
                  <a:pt x="116214" y="10994"/>
                  <a:pt x="113650" y="11111"/>
                  <a:pt x="113176" y="11743"/>
                </a:cubicBezTo>
                <a:cubicBezTo>
                  <a:pt x="111968" y="13355"/>
                  <a:pt x="109943" y="14741"/>
                  <a:pt x="107929" y="147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36" y="1412353"/>
            <a:ext cx="3258853" cy="2440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7"/>
          <p:cNvSpPr txBox="1">
            <a:spLocks noGrp="1"/>
          </p:cNvSpPr>
          <p:nvPr>
            <p:ph type="title"/>
          </p:nvPr>
        </p:nvSpPr>
        <p:spPr>
          <a:xfrm>
            <a:off x="0" y="-335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Оценка на </a:t>
            </a:r>
            <a:r>
              <a:rPr lang="bg-BG" dirty="0"/>
              <a:t>е</a:t>
            </a:r>
            <a:r>
              <a:rPr lang="en-US" dirty="0" smtClean="0"/>
              <a:t>фективността</a:t>
            </a:r>
            <a:endParaRPr dirty="0"/>
          </a:p>
        </p:txBody>
      </p:sp>
      <p:sp>
        <p:nvSpPr>
          <p:cNvPr id="716" name="Google Shape;716;p57"/>
          <p:cNvSpPr txBox="1"/>
          <p:nvPr/>
        </p:nvSpPr>
        <p:spPr>
          <a:xfrm>
            <a:off x="433552" y="2391709"/>
            <a:ext cx="2351544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400" b="1" dirty="0" smtClean="0">
                <a:solidFill>
                  <a:schemeClr val="accent4"/>
                </a:solidFill>
                <a:latin typeface="Epilogue ExtraBold"/>
                <a:ea typeface="Epilogue ExtraBold"/>
                <a:cs typeface="Epilogue ExtraBold"/>
                <a:sym typeface="Antonio Medium"/>
              </a:rPr>
              <a:t>Критерии</a:t>
            </a:r>
            <a:endParaRPr sz="2000" dirty="0">
              <a:solidFill>
                <a:schemeClr val="accent4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sp>
        <p:nvSpPr>
          <p:cNvPr id="717" name="Google Shape;717;p57"/>
          <p:cNvSpPr txBox="1"/>
          <p:nvPr/>
        </p:nvSpPr>
        <p:spPr>
          <a:xfrm>
            <a:off x="3530922" y="1855450"/>
            <a:ext cx="5155877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намаляване на случаите на насилие и тормоз</a:t>
            </a:r>
            <a:endParaRPr sz="1600" dirty="0">
              <a:solidFill>
                <a:srgbClr val="6FA7FF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sp>
        <p:nvSpPr>
          <p:cNvPr id="721" name="Google Shape;721;p57"/>
          <p:cNvSpPr txBox="1"/>
          <p:nvPr/>
        </p:nvSpPr>
        <p:spPr>
          <a:xfrm>
            <a:off x="3530922" y="3593800"/>
            <a:ext cx="5055380" cy="59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подобрение на общественото участие и повишена осведоменост в училището</a:t>
            </a:r>
            <a:endParaRPr sz="2400" dirty="0">
              <a:solidFill>
                <a:srgbClr val="6FA7FF"/>
              </a:solidFill>
              <a:latin typeface="Epilogue ExtraBold"/>
              <a:ea typeface="Epilogue ExtraBold"/>
              <a:cs typeface="Epilogue ExtraBold"/>
              <a:sym typeface="Epilogue ExtraBold"/>
            </a:endParaRPr>
          </a:p>
        </p:txBody>
      </p:sp>
      <p:cxnSp>
        <p:nvCxnSpPr>
          <p:cNvPr id="725" name="Google Shape;725;p57"/>
          <p:cNvCxnSpPr>
            <a:stCxn id="716" idx="3"/>
            <a:endCxn id="717" idx="1"/>
          </p:cNvCxnSpPr>
          <p:nvPr/>
        </p:nvCxnSpPr>
        <p:spPr>
          <a:xfrm flipV="1">
            <a:off x="2785096" y="2038150"/>
            <a:ext cx="745826" cy="750459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26" name="Google Shape;726;p57"/>
          <p:cNvCxnSpPr>
            <a:stCxn id="716" idx="3"/>
          </p:cNvCxnSpPr>
          <p:nvPr/>
        </p:nvCxnSpPr>
        <p:spPr>
          <a:xfrm>
            <a:off x="2785096" y="2788609"/>
            <a:ext cx="745827" cy="1059366"/>
          </a:xfrm>
          <a:prstGeom prst="bentConnector2">
            <a:avLst/>
          </a:pr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32" name="Google Shape;732;p57"/>
          <p:cNvSpPr/>
          <p:nvPr/>
        </p:nvSpPr>
        <p:spPr>
          <a:xfrm>
            <a:off x="5303325" y="542100"/>
            <a:ext cx="2229781" cy="378550"/>
          </a:xfrm>
          <a:custGeom>
            <a:avLst/>
            <a:gdLst/>
            <a:ahLst/>
            <a:cxnLst/>
            <a:rect l="l" t="t" r="r" b="b"/>
            <a:pathLst>
              <a:path w="22485" h="15142" extrusionOk="0">
                <a:moveTo>
                  <a:pt x="0" y="8994"/>
                </a:moveTo>
                <a:cubicBezTo>
                  <a:pt x="2511" y="6483"/>
                  <a:pt x="5735" y="-263"/>
                  <a:pt x="8244" y="2249"/>
                </a:cubicBezTo>
                <a:cubicBezTo>
                  <a:pt x="8972" y="2978"/>
                  <a:pt x="7745" y="4248"/>
                  <a:pt x="7495" y="5247"/>
                </a:cubicBezTo>
                <a:cubicBezTo>
                  <a:pt x="7107" y="6799"/>
                  <a:pt x="11242" y="649"/>
                  <a:pt x="11242" y="2249"/>
                </a:cubicBezTo>
                <a:cubicBezTo>
                  <a:pt x="11242" y="4160"/>
                  <a:pt x="11097" y="4183"/>
                  <a:pt x="10493" y="5996"/>
                </a:cubicBezTo>
                <a:cubicBezTo>
                  <a:pt x="10167" y="6973"/>
                  <a:pt x="8886" y="9565"/>
                  <a:pt x="9743" y="8994"/>
                </a:cubicBezTo>
                <a:cubicBezTo>
                  <a:pt x="13127" y="6738"/>
                  <a:pt x="13921" y="0"/>
                  <a:pt x="17988" y="0"/>
                </a:cubicBezTo>
                <a:cubicBezTo>
                  <a:pt x="19237" y="0"/>
                  <a:pt x="18194" y="2516"/>
                  <a:pt x="17988" y="3748"/>
                </a:cubicBezTo>
                <a:cubicBezTo>
                  <a:pt x="17325" y="7722"/>
                  <a:pt x="11992" y="10213"/>
                  <a:pt x="11992" y="14241"/>
                </a:cubicBezTo>
                <a:cubicBezTo>
                  <a:pt x="11992" y="15142"/>
                  <a:pt x="13603" y="13379"/>
                  <a:pt x="14240" y="12742"/>
                </a:cubicBezTo>
                <a:cubicBezTo>
                  <a:pt x="16866" y="10115"/>
                  <a:pt x="18771" y="5247"/>
                  <a:pt x="22485" y="52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Rectangle 1"/>
          <p:cNvSpPr/>
          <p:nvPr/>
        </p:nvSpPr>
        <p:spPr>
          <a:xfrm>
            <a:off x="181304" y="1111779"/>
            <a:ext cx="5612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да гарантираме успеха на кампанията, ще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използваме</a:t>
            </a:r>
            <a:r>
              <a:rPr lang="bg-BG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190297" y="4804946"/>
            <a:ext cx="7299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 и измервания ще бъдат извършвани преди, по време и след кампанията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Day of Bullying Prevention Activities by Slidesgo">
  <a:themeElements>
    <a:clrScheme name="Simple Light">
      <a:dk1>
        <a:srgbClr val="F0F0F0"/>
      </a:dk1>
      <a:lt1>
        <a:srgbClr val="E6E0DC"/>
      </a:lt1>
      <a:dk2>
        <a:srgbClr val="C6B6AC"/>
      </a:dk2>
      <a:lt2>
        <a:srgbClr val="8E7945"/>
      </a:lt2>
      <a:accent1>
        <a:srgbClr val="F54731"/>
      </a:accent1>
      <a:accent2>
        <a:srgbClr val="E8B4FA"/>
      </a:accent2>
      <a:accent3>
        <a:srgbClr val="6FA7FF"/>
      </a:accent3>
      <a:accent4>
        <a:srgbClr val="072E2D"/>
      </a:accent4>
      <a:accent5>
        <a:srgbClr val="FFFFFF"/>
      </a:accent5>
      <a:accent6>
        <a:srgbClr val="FFFFFF"/>
      </a:accent6>
      <a:hlink>
        <a:srgbClr val="072E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698</Words>
  <Application>Microsoft Office PowerPoint</Application>
  <PresentationFormat>Презентация на цял екран (16:9)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5" baseType="lpstr">
      <vt:lpstr>Epilogue Medium</vt:lpstr>
      <vt:lpstr>Bebas Neue</vt:lpstr>
      <vt:lpstr>Epilogue</vt:lpstr>
      <vt:lpstr>Epilogue SemiBold</vt:lpstr>
      <vt:lpstr>Antonio</vt:lpstr>
      <vt:lpstr>Times New Roman</vt:lpstr>
      <vt:lpstr>Calibri</vt:lpstr>
      <vt:lpstr>Epilogue ExtraBold</vt:lpstr>
      <vt:lpstr>Antonio Medium</vt:lpstr>
      <vt:lpstr>Arial</vt:lpstr>
      <vt:lpstr>World Day of Bullying Prevention Activities by Slidesgo</vt:lpstr>
      <vt:lpstr>Превенция на насилието и тормоза в      училище</vt:lpstr>
      <vt:lpstr>Презентация на PowerPoint</vt:lpstr>
      <vt:lpstr>Към кого е насочена кампанията?</vt:lpstr>
      <vt:lpstr>1.</vt:lpstr>
      <vt:lpstr>Какво ще направим?</vt:lpstr>
      <vt:lpstr>Презентация на PowerPoint</vt:lpstr>
      <vt:lpstr>Ангажимент и взаимодействие</vt:lpstr>
      <vt:lpstr>Ученическо включване</vt:lpstr>
      <vt:lpstr>Оценка на ефективността</vt:lpstr>
      <vt:lpstr>Ангажимент и взаимодействие</vt:lpstr>
      <vt:lpstr>Партньорство с общността</vt:lpstr>
      <vt:lpstr>Ресурси и подкрепа</vt:lpstr>
      <vt:lpstr>Заедно към здрава образователна среда</vt:lpstr>
      <vt:lpstr>ТИ НЕ СИ  САМ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Превенция на насилието и тормоза в      училище</dc:title>
  <dc:creator>Petrova</dc:creator>
  <cp:lastModifiedBy>2601006: ОУ "Шандор Петьофи" - Хасково</cp:lastModifiedBy>
  <cp:revision>16</cp:revision>
  <dcterms:modified xsi:type="dcterms:W3CDTF">2025-10-01T09:35:23Z</dcterms:modified>
</cp:coreProperties>
</file>